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395" r:id="rId3"/>
    <p:sldId id="303" r:id="rId4"/>
    <p:sldId id="302" r:id="rId5"/>
    <p:sldId id="304" r:id="rId6"/>
    <p:sldId id="332" r:id="rId7"/>
    <p:sldId id="333" r:id="rId8"/>
    <p:sldId id="334" r:id="rId9"/>
    <p:sldId id="339" r:id="rId10"/>
    <p:sldId id="340" r:id="rId11"/>
    <p:sldId id="341" r:id="rId12"/>
    <p:sldId id="338" r:id="rId13"/>
    <p:sldId id="307" r:id="rId14"/>
    <p:sldId id="342" r:id="rId15"/>
    <p:sldId id="343" r:id="rId16"/>
    <p:sldId id="344" r:id="rId17"/>
    <p:sldId id="394" r:id="rId18"/>
    <p:sldId id="313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20" r:id="rId28"/>
    <p:sldId id="366" r:id="rId29"/>
    <p:sldId id="368" r:id="rId30"/>
    <p:sldId id="376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15" r:id="rId39"/>
    <p:sldId id="377" r:id="rId40"/>
    <p:sldId id="378" r:id="rId41"/>
    <p:sldId id="381" r:id="rId42"/>
    <p:sldId id="383" r:id="rId43"/>
    <p:sldId id="384" r:id="rId44"/>
    <p:sldId id="317" r:id="rId45"/>
    <p:sldId id="390" r:id="rId46"/>
    <p:sldId id="391" r:id="rId47"/>
    <p:sldId id="392" r:id="rId48"/>
    <p:sldId id="39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3152B-4703-4C8E-BC5D-9BD93F9B45DD}" v="873" dt="2022-09-26T22:37:53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McDermott" userId="4727e0e7199adb9f" providerId="LiveId" clId="{645F67AE-282C-5E49-BFA9-6D8FB26DA0F4}"/>
    <pc:docChg chg="undo custSel addSld modSld">
      <pc:chgData name="Andrew McDermott" userId="4727e0e7199adb9f" providerId="LiveId" clId="{645F67AE-282C-5E49-BFA9-6D8FB26DA0F4}" dt="2022-09-26T04:01:14.297" v="873" actId="20577"/>
      <pc:docMkLst>
        <pc:docMk/>
      </pc:docMkLst>
      <pc:sldChg chg="modSp">
        <pc:chgData name="Andrew McDermott" userId="4727e0e7199adb9f" providerId="LiveId" clId="{645F67AE-282C-5E49-BFA9-6D8FB26DA0F4}" dt="2022-09-26T03:22:29.239" v="248" actId="20577"/>
        <pc:sldMkLst>
          <pc:docMk/>
          <pc:sldMk cId="1081420292" sldId="338"/>
        </pc:sldMkLst>
        <pc:spChg chg="mod">
          <ac:chgData name="Andrew McDermott" userId="4727e0e7199adb9f" providerId="LiveId" clId="{645F67AE-282C-5E49-BFA9-6D8FB26DA0F4}" dt="2022-09-26T03:22:29.239" v="248" actId="20577"/>
          <ac:spMkLst>
            <pc:docMk/>
            <pc:sldMk cId="1081420292" sldId="338"/>
            <ac:spMk id="3" creationId="{5E1F9614-5C43-9848-8CAE-9DB9F1062E59}"/>
          </ac:spMkLst>
        </pc:spChg>
        <pc:picChg chg="mod">
          <ac:chgData name="Andrew McDermott" userId="4727e0e7199adb9f" providerId="LiveId" clId="{645F67AE-282C-5E49-BFA9-6D8FB26DA0F4}" dt="2022-09-26T03:21:25.267" v="156" actId="1076"/>
          <ac:picMkLst>
            <pc:docMk/>
            <pc:sldMk cId="1081420292" sldId="338"/>
            <ac:picMk id="10" creationId="{EDFD46D9-4887-492E-E574-8B3BE55FD9D3}"/>
          </ac:picMkLst>
        </pc:picChg>
      </pc:sldChg>
      <pc:sldChg chg="modSp">
        <pc:chgData name="Andrew McDermott" userId="4727e0e7199adb9f" providerId="LiveId" clId="{645F67AE-282C-5E49-BFA9-6D8FB26DA0F4}" dt="2022-09-26T03:18:29.670" v="148" actId="20577"/>
        <pc:sldMkLst>
          <pc:docMk/>
          <pc:sldMk cId="597149294" sldId="370"/>
        </pc:sldMkLst>
        <pc:spChg chg="mod">
          <ac:chgData name="Andrew McDermott" userId="4727e0e7199adb9f" providerId="LiveId" clId="{645F67AE-282C-5E49-BFA9-6D8FB26DA0F4}" dt="2022-09-26T03:18:29.670" v="148" actId="20577"/>
          <ac:spMkLst>
            <pc:docMk/>
            <pc:sldMk cId="597149294" sldId="370"/>
            <ac:spMk id="3" creationId="{4D00BF6F-494E-C5AE-BA79-DE82BB5AB23C}"/>
          </ac:spMkLst>
        </pc:spChg>
      </pc:sldChg>
      <pc:sldChg chg="modSp">
        <pc:chgData name="Andrew McDermott" userId="4727e0e7199adb9f" providerId="LiveId" clId="{645F67AE-282C-5E49-BFA9-6D8FB26DA0F4}" dt="2022-09-26T03:12:36.333" v="34" actId="255"/>
        <pc:sldMkLst>
          <pc:docMk/>
          <pc:sldMk cId="94352902" sldId="392"/>
        </pc:sldMkLst>
        <pc:spChg chg="mod">
          <ac:chgData name="Andrew McDermott" userId="4727e0e7199adb9f" providerId="LiveId" clId="{645F67AE-282C-5E49-BFA9-6D8FB26DA0F4}" dt="2022-09-26T03:12:36.333" v="34" actId="255"/>
          <ac:spMkLst>
            <pc:docMk/>
            <pc:sldMk cId="94352902" sldId="392"/>
            <ac:spMk id="3" creationId="{5E1F9614-5C43-9848-8CAE-9DB9F1062E59}"/>
          </ac:spMkLst>
        </pc:spChg>
      </pc:sldChg>
      <pc:sldChg chg="modSp new">
        <pc:chgData name="Andrew McDermott" userId="4727e0e7199adb9f" providerId="LiveId" clId="{645F67AE-282C-5E49-BFA9-6D8FB26DA0F4}" dt="2022-09-26T03:13:32.072" v="66" actId="20577"/>
        <pc:sldMkLst>
          <pc:docMk/>
          <pc:sldMk cId="3163927165" sldId="393"/>
        </pc:sldMkLst>
        <pc:spChg chg="mod">
          <ac:chgData name="Andrew McDermott" userId="4727e0e7199adb9f" providerId="LiveId" clId="{645F67AE-282C-5E49-BFA9-6D8FB26DA0F4}" dt="2022-09-26T03:13:32.072" v="66" actId="20577"/>
          <ac:spMkLst>
            <pc:docMk/>
            <pc:sldMk cId="3163927165" sldId="393"/>
            <ac:spMk id="2" creationId="{FCD2DB32-D55E-1CF2-B712-4EB6172F7BEA}"/>
          </ac:spMkLst>
        </pc:spChg>
      </pc:sldChg>
      <pc:sldChg chg="modSp new">
        <pc:chgData name="Andrew McDermott" userId="4727e0e7199adb9f" providerId="LiveId" clId="{645F67AE-282C-5E49-BFA9-6D8FB26DA0F4}" dt="2022-09-26T03:26:01.748" v="424" actId="20577"/>
        <pc:sldMkLst>
          <pc:docMk/>
          <pc:sldMk cId="3531188824" sldId="394"/>
        </pc:sldMkLst>
        <pc:spChg chg="mod">
          <ac:chgData name="Andrew McDermott" userId="4727e0e7199adb9f" providerId="LiveId" clId="{645F67AE-282C-5E49-BFA9-6D8FB26DA0F4}" dt="2022-09-26T03:24:52.300" v="291" actId="20577"/>
          <ac:spMkLst>
            <pc:docMk/>
            <pc:sldMk cId="3531188824" sldId="394"/>
            <ac:spMk id="2" creationId="{3AE9B4E5-BB63-F82B-BA26-3AEEB231C6E6}"/>
          </ac:spMkLst>
        </pc:spChg>
        <pc:spChg chg="mod">
          <ac:chgData name="Andrew McDermott" userId="4727e0e7199adb9f" providerId="LiveId" clId="{645F67AE-282C-5E49-BFA9-6D8FB26DA0F4}" dt="2022-09-26T03:26:01.748" v="424" actId="20577"/>
          <ac:spMkLst>
            <pc:docMk/>
            <pc:sldMk cId="3531188824" sldId="394"/>
            <ac:spMk id="3" creationId="{46CA8E49-B57E-0D26-1B9A-FF41672E319B}"/>
          </ac:spMkLst>
        </pc:spChg>
      </pc:sldChg>
      <pc:sldChg chg="modSp new">
        <pc:chgData name="Andrew McDermott" userId="4727e0e7199adb9f" providerId="LiveId" clId="{645F67AE-282C-5E49-BFA9-6D8FB26DA0F4}" dt="2022-09-26T04:01:14.297" v="873" actId="20577"/>
        <pc:sldMkLst>
          <pc:docMk/>
          <pc:sldMk cId="3983614792" sldId="395"/>
        </pc:sldMkLst>
        <pc:spChg chg="mod">
          <ac:chgData name="Andrew McDermott" userId="4727e0e7199adb9f" providerId="LiveId" clId="{645F67AE-282C-5E49-BFA9-6D8FB26DA0F4}" dt="2022-09-26T03:59:32.943" v="712" actId="20577"/>
          <ac:spMkLst>
            <pc:docMk/>
            <pc:sldMk cId="3983614792" sldId="395"/>
            <ac:spMk id="2" creationId="{9D5886AC-D93F-4CA5-95E1-7F674F00FB33}"/>
          </ac:spMkLst>
        </pc:spChg>
        <pc:spChg chg="mod">
          <ac:chgData name="Andrew McDermott" userId="4727e0e7199adb9f" providerId="LiveId" clId="{645F67AE-282C-5E49-BFA9-6D8FB26DA0F4}" dt="2022-09-26T04:01:14.297" v="873" actId="20577"/>
          <ac:spMkLst>
            <pc:docMk/>
            <pc:sldMk cId="3983614792" sldId="395"/>
            <ac:spMk id="3" creationId="{6BC4DFD2-6EC1-C7C9-850F-96D101E43CBD}"/>
          </ac:spMkLst>
        </pc:spChg>
      </pc:sldChg>
    </pc:docChg>
  </pc:docChgLst>
  <pc:docChgLst>
    <pc:chgData name="Andrew McDermott" userId="4727e0e7199adb9f" providerId="LiveId" clId="{EC1FD4F5-4928-4248-9A50-0C0CF21159A0}"/>
    <pc:docChg chg="undo custSel addSld delSld modSld sldOrd">
      <pc:chgData name="Andrew McDermott" userId="4727e0e7199adb9f" providerId="LiveId" clId="{EC1FD4F5-4928-4248-9A50-0C0CF21159A0}" dt="2022-07-29T15:11:11.122" v="16298"/>
      <pc:docMkLst>
        <pc:docMk/>
      </pc:docMkLst>
      <pc:sldChg chg="modSp mod">
        <pc:chgData name="Andrew McDermott" userId="4727e0e7199adb9f" providerId="LiveId" clId="{EC1FD4F5-4928-4248-9A50-0C0CF21159A0}" dt="2022-07-25T17:25:38.262" v="14056" actId="207"/>
        <pc:sldMkLst>
          <pc:docMk/>
          <pc:sldMk cId="1642355660" sldId="257"/>
        </pc:sldMkLst>
        <pc:spChg chg="mod">
          <ac:chgData name="Andrew McDermott" userId="4727e0e7199adb9f" providerId="LiveId" clId="{EC1FD4F5-4928-4248-9A50-0C0CF21159A0}" dt="2022-07-25T17:25:38.262" v="14056" actId="207"/>
          <ac:spMkLst>
            <pc:docMk/>
            <pc:sldMk cId="1642355660" sldId="257"/>
            <ac:spMk id="2" creationId="{C25E6DA9-2F96-513D-C155-D0FEDD3FCC71}"/>
          </ac:spMkLst>
        </pc:spChg>
        <pc:spChg chg="mod">
          <ac:chgData name="Andrew McDermott" userId="4727e0e7199adb9f" providerId="LiveId" clId="{EC1FD4F5-4928-4248-9A50-0C0CF21159A0}" dt="2022-07-14T01:25:19.818" v="4951" actId="20577"/>
          <ac:spMkLst>
            <pc:docMk/>
            <pc:sldMk cId="1642355660" sldId="257"/>
            <ac:spMk id="3" creationId="{9AA6C049-EBE9-D815-7A42-E39A6D52D2D1}"/>
          </ac:spMkLst>
        </pc:spChg>
      </pc:sldChg>
      <pc:sldChg chg="modSp mod">
        <pc:chgData name="Andrew McDermott" userId="4727e0e7199adb9f" providerId="LiveId" clId="{EC1FD4F5-4928-4248-9A50-0C0CF21159A0}" dt="2022-07-25T17:25:48.024" v="14057" actId="207"/>
        <pc:sldMkLst>
          <pc:docMk/>
          <pc:sldMk cId="4271583495" sldId="258"/>
        </pc:sldMkLst>
        <pc:spChg chg="mod">
          <ac:chgData name="Andrew McDermott" userId="4727e0e7199adb9f" providerId="LiveId" clId="{EC1FD4F5-4928-4248-9A50-0C0CF21159A0}" dt="2022-07-25T17:25:48.024" v="14057" actId="207"/>
          <ac:spMkLst>
            <pc:docMk/>
            <pc:sldMk cId="4271583495" sldId="258"/>
            <ac:spMk id="2" creationId="{B7F11D83-1F5C-CFAC-31D0-D97126979A8E}"/>
          </ac:spMkLst>
        </pc:spChg>
        <pc:spChg chg="mod">
          <ac:chgData name="Andrew McDermott" userId="4727e0e7199adb9f" providerId="LiveId" clId="{EC1FD4F5-4928-4248-9A50-0C0CF21159A0}" dt="2022-07-09T17:13:37.214" v="501" actId="20577"/>
          <ac:spMkLst>
            <pc:docMk/>
            <pc:sldMk cId="4271583495" sldId="258"/>
            <ac:spMk id="3" creationId="{B3CAF5F5-D670-0CF5-4F14-CA42490474C5}"/>
          </ac:spMkLst>
        </pc:spChg>
      </pc:sldChg>
      <pc:sldChg chg="modSp mod">
        <pc:chgData name="Andrew McDermott" userId="4727e0e7199adb9f" providerId="LiveId" clId="{EC1FD4F5-4928-4248-9A50-0C0CF21159A0}" dt="2022-07-25T17:26:09.551" v="14058" actId="207"/>
        <pc:sldMkLst>
          <pc:docMk/>
          <pc:sldMk cId="3908509917" sldId="259"/>
        </pc:sldMkLst>
        <pc:spChg chg="mod">
          <ac:chgData name="Andrew McDermott" userId="4727e0e7199adb9f" providerId="LiveId" clId="{EC1FD4F5-4928-4248-9A50-0C0CF21159A0}" dt="2022-07-25T17:26:09.551" v="14058" actId="207"/>
          <ac:spMkLst>
            <pc:docMk/>
            <pc:sldMk cId="3908509917" sldId="259"/>
            <ac:spMk id="2" creationId="{268F1908-52E8-78F7-4AF4-3C9E7C31D1C9}"/>
          </ac:spMkLst>
        </pc:spChg>
        <pc:spChg chg="mod">
          <ac:chgData name="Andrew McDermott" userId="4727e0e7199adb9f" providerId="LiveId" clId="{EC1FD4F5-4928-4248-9A50-0C0CF21159A0}" dt="2022-07-18T20:41:55.038" v="11353" actId="20577"/>
          <ac:spMkLst>
            <pc:docMk/>
            <pc:sldMk cId="3908509917" sldId="259"/>
            <ac:spMk id="3" creationId="{C0EB94F2-ECB0-4325-ABC0-BE84F6AD49B1}"/>
          </ac:spMkLst>
        </pc:spChg>
      </pc:sldChg>
      <pc:sldChg chg="modSp mod">
        <pc:chgData name="Andrew McDermott" userId="4727e0e7199adb9f" providerId="LiveId" clId="{EC1FD4F5-4928-4248-9A50-0C0CF21159A0}" dt="2022-07-25T17:26:16.474" v="14059" actId="207"/>
        <pc:sldMkLst>
          <pc:docMk/>
          <pc:sldMk cId="2588496351" sldId="260"/>
        </pc:sldMkLst>
        <pc:spChg chg="mod">
          <ac:chgData name="Andrew McDermott" userId="4727e0e7199adb9f" providerId="LiveId" clId="{EC1FD4F5-4928-4248-9A50-0C0CF21159A0}" dt="2022-07-25T17:26:16.474" v="14059" actId="207"/>
          <ac:spMkLst>
            <pc:docMk/>
            <pc:sldMk cId="2588496351" sldId="260"/>
            <ac:spMk id="2" creationId="{977CBC67-BCD7-A482-22D2-95FCBA32C8F5}"/>
          </ac:spMkLst>
        </pc:spChg>
        <pc:spChg chg="mod">
          <ac:chgData name="Andrew McDermott" userId="4727e0e7199adb9f" providerId="LiveId" clId="{EC1FD4F5-4928-4248-9A50-0C0CF21159A0}" dt="2022-07-15T15:07:31.722" v="6325" actId="20577"/>
          <ac:spMkLst>
            <pc:docMk/>
            <pc:sldMk cId="2588496351" sldId="260"/>
            <ac:spMk id="3" creationId="{933BD7DA-CDC4-441C-CB3F-927A0A12DBF4}"/>
          </ac:spMkLst>
        </pc:spChg>
      </pc:sldChg>
      <pc:sldChg chg="modSp mod">
        <pc:chgData name="Andrew McDermott" userId="4727e0e7199adb9f" providerId="LiveId" clId="{EC1FD4F5-4928-4248-9A50-0C0CF21159A0}" dt="2022-07-25T17:26:44.183" v="14061" actId="207"/>
        <pc:sldMkLst>
          <pc:docMk/>
          <pc:sldMk cId="3013981748" sldId="261"/>
        </pc:sldMkLst>
        <pc:spChg chg="mod">
          <ac:chgData name="Andrew McDermott" userId="4727e0e7199adb9f" providerId="LiveId" clId="{EC1FD4F5-4928-4248-9A50-0C0CF21159A0}" dt="2022-07-25T17:26:44.183" v="14061" actId="207"/>
          <ac:spMkLst>
            <pc:docMk/>
            <pc:sldMk cId="3013981748" sldId="261"/>
            <ac:spMk id="2" creationId="{F65B8A63-FB5B-2912-89F2-26341272915E}"/>
          </ac:spMkLst>
        </pc:spChg>
        <pc:spChg chg="mod">
          <ac:chgData name="Andrew McDermott" userId="4727e0e7199adb9f" providerId="LiveId" clId="{EC1FD4F5-4928-4248-9A50-0C0CF21159A0}" dt="2022-07-14T01:25:34.536" v="4952" actId="15"/>
          <ac:spMkLst>
            <pc:docMk/>
            <pc:sldMk cId="3013981748" sldId="261"/>
            <ac:spMk id="3" creationId="{5801D067-952A-1B2A-B893-8D8C0DAC626E}"/>
          </ac:spMkLst>
        </pc:spChg>
      </pc:sldChg>
      <pc:sldChg chg="modSp mod">
        <pc:chgData name="Andrew McDermott" userId="4727e0e7199adb9f" providerId="LiveId" clId="{EC1FD4F5-4928-4248-9A50-0C0CF21159A0}" dt="2022-07-25T17:26:23.329" v="14060" actId="207"/>
        <pc:sldMkLst>
          <pc:docMk/>
          <pc:sldMk cId="2741419083" sldId="262"/>
        </pc:sldMkLst>
        <pc:spChg chg="mod">
          <ac:chgData name="Andrew McDermott" userId="4727e0e7199adb9f" providerId="LiveId" clId="{EC1FD4F5-4928-4248-9A50-0C0CF21159A0}" dt="2022-07-25T17:26:23.329" v="14060" actId="207"/>
          <ac:spMkLst>
            <pc:docMk/>
            <pc:sldMk cId="2741419083" sldId="262"/>
            <ac:spMk id="2" creationId="{848EB829-B4A4-AFD0-450D-B80686CA513A}"/>
          </ac:spMkLst>
        </pc:spChg>
        <pc:spChg chg="mod">
          <ac:chgData name="Andrew McDermott" userId="4727e0e7199adb9f" providerId="LiveId" clId="{EC1FD4F5-4928-4248-9A50-0C0CF21159A0}" dt="2022-07-25T16:30:35.256" v="12386" actId="15"/>
          <ac:spMkLst>
            <pc:docMk/>
            <pc:sldMk cId="2741419083" sldId="262"/>
            <ac:spMk id="3" creationId="{C6E188EE-285D-E132-9C34-B468AB367040}"/>
          </ac:spMkLst>
        </pc:spChg>
      </pc:sldChg>
      <pc:sldChg chg="modSp mod">
        <pc:chgData name="Andrew McDermott" userId="4727e0e7199adb9f" providerId="LiveId" clId="{EC1FD4F5-4928-4248-9A50-0C0CF21159A0}" dt="2022-07-29T15:10:55.044" v="16296" actId="20577"/>
        <pc:sldMkLst>
          <pc:docMk/>
          <pc:sldMk cId="3259372792" sldId="263"/>
        </pc:sldMkLst>
        <pc:spChg chg="mod">
          <ac:chgData name="Andrew McDermott" userId="4727e0e7199adb9f" providerId="LiveId" clId="{EC1FD4F5-4928-4248-9A50-0C0CF21159A0}" dt="2022-07-28T13:21:48.637" v="16176" actId="207"/>
          <ac:spMkLst>
            <pc:docMk/>
            <pc:sldMk cId="3259372792" sldId="263"/>
            <ac:spMk id="2" creationId="{AE3A942D-2AD1-880F-F00C-A64C1A8952BB}"/>
          </ac:spMkLst>
        </pc:spChg>
        <pc:spChg chg="mod">
          <ac:chgData name="Andrew McDermott" userId="4727e0e7199adb9f" providerId="LiveId" clId="{EC1FD4F5-4928-4248-9A50-0C0CF21159A0}" dt="2022-07-29T15:10:55.044" v="16296" actId="20577"/>
          <ac:spMkLst>
            <pc:docMk/>
            <pc:sldMk cId="3259372792" sldId="263"/>
            <ac:spMk id="3" creationId="{7AC302E4-AE26-084A-E4D5-194282BB1CA4}"/>
          </ac:spMkLst>
        </pc:spChg>
      </pc:sldChg>
      <pc:sldChg chg="modSp mod">
        <pc:chgData name="Andrew McDermott" userId="4727e0e7199adb9f" providerId="LiveId" clId="{EC1FD4F5-4928-4248-9A50-0C0CF21159A0}" dt="2022-07-27T13:57:02.732" v="15093" actId="20577"/>
        <pc:sldMkLst>
          <pc:docMk/>
          <pc:sldMk cId="2838375185" sldId="264"/>
        </pc:sldMkLst>
        <pc:spChg chg="mod">
          <ac:chgData name="Andrew McDermott" userId="4727e0e7199adb9f" providerId="LiveId" clId="{EC1FD4F5-4928-4248-9A50-0C0CF21159A0}" dt="2022-07-09T17:36:22.050" v="1975" actId="20577"/>
          <ac:spMkLst>
            <pc:docMk/>
            <pc:sldMk cId="2838375185" sldId="264"/>
            <ac:spMk id="2" creationId="{C9A9E6A7-D59B-1B2F-A4B5-41806E22D3C2}"/>
          </ac:spMkLst>
        </pc:spChg>
        <pc:spChg chg="mod">
          <ac:chgData name="Andrew McDermott" userId="4727e0e7199adb9f" providerId="LiveId" clId="{EC1FD4F5-4928-4248-9A50-0C0CF21159A0}" dt="2022-07-27T13:57:02.732" v="15093" actId="20577"/>
          <ac:spMkLst>
            <pc:docMk/>
            <pc:sldMk cId="2838375185" sldId="264"/>
            <ac:spMk id="3" creationId="{840DF118-BFDB-A257-0AA7-1AD19FAFC124}"/>
          </ac:spMkLst>
        </pc:spChg>
      </pc:sldChg>
      <pc:sldChg chg="modSp mod">
        <pc:chgData name="Andrew McDermott" userId="4727e0e7199adb9f" providerId="LiveId" clId="{EC1FD4F5-4928-4248-9A50-0C0CF21159A0}" dt="2022-07-27T17:10:53.473" v="15822" actId="207"/>
        <pc:sldMkLst>
          <pc:docMk/>
          <pc:sldMk cId="1191457081" sldId="265"/>
        </pc:sldMkLst>
        <pc:spChg chg="mod">
          <ac:chgData name="Andrew McDermott" userId="4727e0e7199adb9f" providerId="LiveId" clId="{EC1FD4F5-4928-4248-9A50-0C0CF21159A0}" dt="2022-07-27T17:10:53.473" v="15822" actId="207"/>
          <ac:spMkLst>
            <pc:docMk/>
            <pc:sldMk cId="1191457081" sldId="265"/>
            <ac:spMk id="2" creationId="{EE21E767-BE68-4C65-3EE0-2C118DF445E9}"/>
          </ac:spMkLst>
        </pc:spChg>
        <pc:spChg chg="mod">
          <ac:chgData name="Andrew McDermott" userId="4727e0e7199adb9f" providerId="LiveId" clId="{EC1FD4F5-4928-4248-9A50-0C0CF21159A0}" dt="2022-07-25T18:47:05.409" v="14244" actId="6549"/>
          <ac:spMkLst>
            <pc:docMk/>
            <pc:sldMk cId="1191457081" sldId="265"/>
            <ac:spMk id="3" creationId="{F5D6A817-24C5-C3E8-3C0B-E4402E7449A0}"/>
          </ac:spMkLst>
        </pc:spChg>
      </pc:sldChg>
      <pc:sldChg chg="modSp mod">
        <pc:chgData name="Andrew McDermott" userId="4727e0e7199adb9f" providerId="LiveId" clId="{EC1FD4F5-4928-4248-9A50-0C0CF21159A0}" dt="2022-07-28T13:08:24.796" v="16151" actId="20577"/>
        <pc:sldMkLst>
          <pc:docMk/>
          <pc:sldMk cId="86096929" sldId="266"/>
        </pc:sldMkLst>
        <pc:spChg chg="mod">
          <ac:chgData name="Andrew McDermott" userId="4727e0e7199adb9f" providerId="LiveId" clId="{EC1FD4F5-4928-4248-9A50-0C0CF21159A0}" dt="2022-07-28T13:08:24.796" v="16151" actId="20577"/>
          <ac:spMkLst>
            <pc:docMk/>
            <pc:sldMk cId="86096929" sldId="266"/>
            <ac:spMk id="3" creationId="{33913DD2-34CB-7020-602A-FFCBE0C579AA}"/>
          </ac:spMkLst>
        </pc:spChg>
      </pc:sldChg>
      <pc:sldChg chg="modSp mod">
        <pc:chgData name="Andrew McDermott" userId="4727e0e7199adb9f" providerId="LiveId" clId="{EC1FD4F5-4928-4248-9A50-0C0CF21159A0}" dt="2022-07-25T17:27:11.796" v="14063" actId="207"/>
        <pc:sldMkLst>
          <pc:docMk/>
          <pc:sldMk cId="805624140" sldId="267"/>
        </pc:sldMkLst>
        <pc:spChg chg="mod">
          <ac:chgData name="Andrew McDermott" userId="4727e0e7199adb9f" providerId="LiveId" clId="{EC1FD4F5-4928-4248-9A50-0C0CF21159A0}" dt="2022-07-25T17:27:11.796" v="14063" actId="207"/>
          <ac:spMkLst>
            <pc:docMk/>
            <pc:sldMk cId="805624140" sldId="267"/>
            <ac:spMk id="2" creationId="{F65DE76F-63EA-C5D3-E227-3C865BB77919}"/>
          </ac:spMkLst>
        </pc:spChg>
        <pc:spChg chg="mod">
          <ac:chgData name="Andrew McDermott" userId="4727e0e7199adb9f" providerId="LiveId" clId="{EC1FD4F5-4928-4248-9A50-0C0CF21159A0}" dt="2022-07-25T16:32:59.286" v="12561" actId="20577"/>
          <ac:spMkLst>
            <pc:docMk/>
            <pc:sldMk cId="805624140" sldId="267"/>
            <ac:spMk id="3" creationId="{C267BAFB-435B-91D9-5B96-2907356F9BF3}"/>
          </ac:spMkLst>
        </pc:spChg>
      </pc:sldChg>
      <pc:sldChg chg="modSp mod">
        <pc:chgData name="Andrew McDermott" userId="4727e0e7199adb9f" providerId="LiveId" clId="{EC1FD4F5-4928-4248-9A50-0C0CF21159A0}" dt="2022-07-25T17:27:17.597" v="14064" actId="207"/>
        <pc:sldMkLst>
          <pc:docMk/>
          <pc:sldMk cId="2754397844" sldId="268"/>
        </pc:sldMkLst>
        <pc:spChg chg="mod">
          <ac:chgData name="Andrew McDermott" userId="4727e0e7199adb9f" providerId="LiveId" clId="{EC1FD4F5-4928-4248-9A50-0C0CF21159A0}" dt="2022-07-25T17:27:17.597" v="14064" actId="207"/>
          <ac:spMkLst>
            <pc:docMk/>
            <pc:sldMk cId="2754397844" sldId="268"/>
            <ac:spMk id="2" creationId="{099F2140-451B-9D24-7C57-175CE5FA9849}"/>
          </ac:spMkLst>
        </pc:spChg>
        <pc:spChg chg="mod">
          <ac:chgData name="Andrew McDermott" userId="4727e0e7199adb9f" providerId="LiveId" clId="{EC1FD4F5-4928-4248-9A50-0C0CF21159A0}" dt="2022-07-25T16:31:38.214" v="12533" actId="20577"/>
          <ac:spMkLst>
            <pc:docMk/>
            <pc:sldMk cId="2754397844" sldId="268"/>
            <ac:spMk id="3" creationId="{1C25A5E6-DF56-2428-BE6B-5473F4A86222}"/>
          </ac:spMkLst>
        </pc:spChg>
      </pc:sldChg>
      <pc:sldChg chg="modSp mod">
        <pc:chgData name="Andrew McDermott" userId="4727e0e7199adb9f" providerId="LiveId" clId="{EC1FD4F5-4928-4248-9A50-0C0CF21159A0}" dt="2022-07-29T15:11:05.652" v="16297"/>
        <pc:sldMkLst>
          <pc:docMk/>
          <pc:sldMk cId="3025056660" sldId="269"/>
        </pc:sldMkLst>
        <pc:spChg chg="mod">
          <ac:chgData name="Andrew McDermott" userId="4727e0e7199adb9f" providerId="LiveId" clId="{EC1FD4F5-4928-4248-9A50-0C0CF21159A0}" dt="2022-07-15T17:20:10.938" v="9982" actId="20577"/>
          <ac:spMkLst>
            <pc:docMk/>
            <pc:sldMk cId="3025056660" sldId="269"/>
            <ac:spMk id="2" creationId="{B5D5D798-4FFC-058A-90C4-1C65409D4828}"/>
          </ac:spMkLst>
        </pc:spChg>
        <pc:spChg chg="mod">
          <ac:chgData name="Andrew McDermott" userId="4727e0e7199adb9f" providerId="LiveId" clId="{EC1FD4F5-4928-4248-9A50-0C0CF21159A0}" dt="2022-07-29T15:11:05.652" v="16297"/>
          <ac:spMkLst>
            <pc:docMk/>
            <pc:sldMk cId="3025056660" sldId="269"/>
            <ac:spMk id="3" creationId="{55F17658-83F1-B726-A401-A88AF4E3BD36}"/>
          </ac:spMkLst>
        </pc:spChg>
      </pc:sldChg>
      <pc:sldChg chg="modSp mod">
        <pc:chgData name="Andrew McDermott" userId="4727e0e7199adb9f" providerId="LiveId" clId="{EC1FD4F5-4928-4248-9A50-0C0CF21159A0}" dt="2022-07-25T17:27:25.675" v="14065" actId="207"/>
        <pc:sldMkLst>
          <pc:docMk/>
          <pc:sldMk cId="620504857" sldId="270"/>
        </pc:sldMkLst>
        <pc:spChg chg="mod">
          <ac:chgData name="Andrew McDermott" userId="4727e0e7199adb9f" providerId="LiveId" clId="{EC1FD4F5-4928-4248-9A50-0C0CF21159A0}" dt="2022-07-25T17:27:25.675" v="14065" actId="207"/>
          <ac:spMkLst>
            <pc:docMk/>
            <pc:sldMk cId="620504857" sldId="270"/>
            <ac:spMk id="2" creationId="{006A784E-0C5C-4E61-105A-065BE89FD691}"/>
          </ac:spMkLst>
        </pc:spChg>
        <pc:spChg chg="mod">
          <ac:chgData name="Andrew McDermott" userId="4727e0e7199adb9f" providerId="LiveId" clId="{EC1FD4F5-4928-4248-9A50-0C0CF21159A0}" dt="2022-07-20T14:58:19.179" v="12282" actId="20577"/>
          <ac:spMkLst>
            <pc:docMk/>
            <pc:sldMk cId="620504857" sldId="270"/>
            <ac:spMk id="3" creationId="{DE5EF0FF-C34A-F79C-B0C5-BB085A08F5E4}"/>
          </ac:spMkLst>
        </pc:spChg>
      </pc:sldChg>
      <pc:sldChg chg="modSp new mod">
        <pc:chgData name="Andrew McDermott" userId="4727e0e7199adb9f" providerId="LiveId" clId="{EC1FD4F5-4928-4248-9A50-0C0CF21159A0}" dt="2022-07-29T15:11:11.122" v="16298"/>
        <pc:sldMkLst>
          <pc:docMk/>
          <pc:sldMk cId="890990212" sldId="271"/>
        </pc:sldMkLst>
        <pc:spChg chg="mod">
          <ac:chgData name="Andrew McDermott" userId="4727e0e7199adb9f" providerId="LiveId" clId="{EC1FD4F5-4928-4248-9A50-0C0CF21159A0}" dt="2022-07-09T17:28:54.530" v="1809" actId="20577"/>
          <ac:spMkLst>
            <pc:docMk/>
            <pc:sldMk cId="890990212" sldId="271"/>
            <ac:spMk id="2" creationId="{E43C5923-30ED-1043-15D7-547BDB7B4CF9}"/>
          </ac:spMkLst>
        </pc:spChg>
        <pc:spChg chg="mod">
          <ac:chgData name="Andrew McDermott" userId="4727e0e7199adb9f" providerId="LiveId" clId="{EC1FD4F5-4928-4248-9A50-0C0CF21159A0}" dt="2022-07-29T15:11:11.122" v="16298"/>
          <ac:spMkLst>
            <pc:docMk/>
            <pc:sldMk cId="890990212" sldId="271"/>
            <ac:spMk id="3" creationId="{5729FBB7-4721-4A8D-38A2-D52A69516CB1}"/>
          </ac:spMkLst>
        </pc:spChg>
      </pc:sldChg>
      <pc:sldChg chg="modSp new del mod">
        <pc:chgData name="Andrew McDermott" userId="4727e0e7199adb9f" providerId="LiveId" clId="{EC1FD4F5-4928-4248-9A50-0C0CF21159A0}" dt="2022-07-09T17:29:26.094" v="1817" actId="47"/>
        <pc:sldMkLst>
          <pc:docMk/>
          <pc:sldMk cId="4273954876" sldId="272"/>
        </pc:sldMkLst>
        <pc:spChg chg="mod">
          <ac:chgData name="Andrew McDermott" userId="4727e0e7199adb9f" providerId="LiveId" clId="{EC1FD4F5-4928-4248-9A50-0C0CF21159A0}" dt="2022-07-09T03:07:34.800" v="30" actId="20577"/>
          <ac:spMkLst>
            <pc:docMk/>
            <pc:sldMk cId="4273954876" sldId="272"/>
            <ac:spMk id="2" creationId="{74E317ED-C3DB-CA09-8D8D-F98DDD5AFBE0}"/>
          </ac:spMkLst>
        </pc:spChg>
      </pc:sldChg>
      <pc:sldChg chg="modSp new mod">
        <pc:chgData name="Andrew McDermott" userId="4727e0e7199adb9f" providerId="LiveId" clId="{EC1FD4F5-4928-4248-9A50-0C0CF21159A0}" dt="2022-07-15T17:14:04.325" v="9956" actId="20577"/>
        <pc:sldMkLst>
          <pc:docMk/>
          <pc:sldMk cId="527028172" sldId="273"/>
        </pc:sldMkLst>
        <pc:spChg chg="mod">
          <ac:chgData name="Andrew McDermott" userId="4727e0e7199adb9f" providerId="LiveId" clId="{EC1FD4F5-4928-4248-9A50-0C0CF21159A0}" dt="2022-07-15T17:12:02.578" v="9830" actId="20577"/>
          <ac:spMkLst>
            <pc:docMk/>
            <pc:sldMk cId="527028172" sldId="273"/>
            <ac:spMk id="2" creationId="{6437EAC2-E405-BC4D-CAE2-B0CB9C67A7CB}"/>
          </ac:spMkLst>
        </pc:spChg>
        <pc:spChg chg="mod">
          <ac:chgData name="Andrew McDermott" userId="4727e0e7199adb9f" providerId="LiveId" clId="{EC1FD4F5-4928-4248-9A50-0C0CF21159A0}" dt="2022-07-15T17:14:04.325" v="9956" actId="20577"/>
          <ac:spMkLst>
            <pc:docMk/>
            <pc:sldMk cId="527028172" sldId="273"/>
            <ac:spMk id="3" creationId="{77E57E03-D091-B109-F2B4-36D2252ABDAC}"/>
          </ac:spMkLst>
        </pc:spChg>
      </pc:sldChg>
      <pc:sldChg chg="modSp new mod">
        <pc:chgData name="Andrew McDermott" userId="4727e0e7199adb9f" providerId="LiveId" clId="{EC1FD4F5-4928-4248-9A50-0C0CF21159A0}" dt="2022-07-28T12:44:51.651" v="15974" actId="15"/>
        <pc:sldMkLst>
          <pc:docMk/>
          <pc:sldMk cId="1623066093" sldId="274"/>
        </pc:sldMkLst>
        <pc:spChg chg="mod">
          <ac:chgData name="Andrew McDermott" userId="4727e0e7199adb9f" providerId="LiveId" clId="{EC1FD4F5-4928-4248-9A50-0C0CF21159A0}" dt="2022-07-09T17:17:54.749" v="1019" actId="20577"/>
          <ac:spMkLst>
            <pc:docMk/>
            <pc:sldMk cId="1623066093" sldId="274"/>
            <ac:spMk id="2" creationId="{04A8D93D-636A-2FD5-4578-011C4B229D37}"/>
          </ac:spMkLst>
        </pc:spChg>
        <pc:spChg chg="mod">
          <ac:chgData name="Andrew McDermott" userId="4727e0e7199adb9f" providerId="LiveId" clId="{EC1FD4F5-4928-4248-9A50-0C0CF21159A0}" dt="2022-07-28T12:44:51.651" v="15974" actId="15"/>
          <ac:spMkLst>
            <pc:docMk/>
            <pc:sldMk cId="1623066093" sldId="274"/>
            <ac:spMk id="3" creationId="{BC52D950-41CF-8E42-2C0C-7F958F5893F7}"/>
          </ac:spMkLst>
        </pc:spChg>
      </pc:sldChg>
      <pc:sldChg chg="modSp add mod">
        <pc:chgData name="Andrew McDermott" userId="4727e0e7199adb9f" providerId="LiveId" clId="{EC1FD4F5-4928-4248-9A50-0C0CF21159A0}" dt="2022-07-28T12:44:53.850" v="15975" actId="15"/>
        <pc:sldMkLst>
          <pc:docMk/>
          <pc:sldMk cId="1905109524" sldId="275"/>
        </pc:sldMkLst>
        <pc:spChg chg="mod">
          <ac:chgData name="Andrew McDermott" userId="4727e0e7199adb9f" providerId="LiveId" clId="{EC1FD4F5-4928-4248-9A50-0C0CF21159A0}" dt="2022-07-09T17:18:41.748" v="1159" actId="20577"/>
          <ac:spMkLst>
            <pc:docMk/>
            <pc:sldMk cId="1905109524" sldId="275"/>
            <ac:spMk id="2" creationId="{04A8D93D-636A-2FD5-4578-011C4B229D37}"/>
          </ac:spMkLst>
        </pc:spChg>
        <pc:spChg chg="mod">
          <ac:chgData name="Andrew McDermott" userId="4727e0e7199adb9f" providerId="LiveId" clId="{EC1FD4F5-4928-4248-9A50-0C0CF21159A0}" dt="2022-07-28T12:44:53.850" v="15975" actId="15"/>
          <ac:spMkLst>
            <pc:docMk/>
            <pc:sldMk cId="1905109524" sldId="275"/>
            <ac:spMk id="3" creationId="{BC52D950-41CF-8E42-2C0C-7F958F5893F7}"/>
          </ac:spMkLst>
        </pc:spChg>
      </pc:sldChg>
      <pc:sldChg chg="modSp add mod">
        <pc:chgData name="Andrew McDermott" userId="4727e0e7199adb9f" providerId="LiveId" clId="{EC1FD4F5-4928-4248-9A50-0C0CF21159A0}" dt="2022-07-09T17:19:20.629" v="1184" actId="20577"/>
        <pc:sldMkLst>
          <pc:docMk/>
          <pc:sldMk cId="3748334906" sldId="276"/>
        </pc:sldMkLst>
        <pc:spChg chg="mod">
          <ac:chgData name="Andrew McDermott" userId="4727e0e7199adb9f" providerId="LiveId" clId="{EC1FD4F5-4928-4248-9A50-0C0CF21159A0}" dt="2022-07-09T17:19:12.677" v="1177" actId="20577"/>
          <ac:spMkLst>
            <pc:docMk/>
            <pc:sldMk cId="3748334906" sldId="276"/>
            <ac:spMk id="2" creationId="{04A8D93D-636A-2FD5-4578-011C4B229D37}"/>
          </ac:spMkLst>
        </pc:spChg>
        <pc:spChg chg="mod">
          <ac:chgData name="Andrew McDermott" userId="4727e0e7199adb9f" providerId="LiveId" clId="{EC1FD4F5-4928-4248-9A50-0C0CF21159A0}" dt="2022-07-09T17:19:20.629" v="1184" actId="20577"/>
          <ac:spMkLst>
            <pc:docMk/>
            <pc:sldMk cId="3748334906" sldId="276"/>
            <ac:spMk id="3" creationId="{BC52D950-41CF-8E42-2C0C-7F958F5893F7}"/>
          </ac:spMkLst>
        </pc:spChg>
      </pc:sldChg>
      <pc:sldChg chg="modSp new del mod">
        <pc:chgData name="Andrew McDermott" userId="4727e0e7199adb9f" providerId="LiveId" clId="{EC1FD4F5-4928-4248-9A50-0C0CF21159A0}" dt="2022-07-09T17:19:33.395" v="1190" actId="47"/>
        <pc:sldMkLst>
          <pc:docMk/>
          <pc:sldMk cId="2565746191" sldId="277"/>
        </pc:sldMkLst>
        <pc:spChg chg="mod">
          <ac:chgData name="Andrew McDermott" userId="4727e0e7199adb9f" providerId="LiveId" clId="{EC1FD4F5-4928-4248-9A50-0C0CF21159A0}" dt="2022-07-09T17:19:30.389" v="1189" actId="20577"/>
          <ac:spMkLst>
            <pc:docMk/>
            <pc:sldMk cId="2565746191" sldId="277"/>
            <ac:spMk id="2" creationId="{AEC73496-5BBA-D6FD-5A5D-67091E2F33E1}"/>
          </ac:spMkLst>
        </pc:spChg>
      </pc:sldChg>
      <pc:sldChg chg="modSp add mod">
        <pc:chgData name="Andrew McDermott" userId="4727e0e7199adb9f" providerId="LiveId" clId="{EC1FD4F5-4928-4248-9A50-0C0CF21159A0}" dt="2022-07-28T12:44:44.782" v="15973"/>
        <pc:sldMkLst>
          <pc:docMk/>
          <pc:sldMk cId="3303897187" sldId="277"/>
        </pc:sldMkLst>
        <pc:spChg chg="mod">
          <ac:chgData name="Andrew McDermott" userId="4727e0e7199adb9f" providerId="LiveId" clId="{EC1FD4F5-4928-4248-9A50-0C0CF21159A0}" dt="2022-07-09T17:19:53.437" v="1227" actId="20577"/>
          <ac:spMkLst>
            <pc:docMk/>
            <pc:sldMk cId="3303897187" sldId="277"/>
            <ac:spMk id="2" creationId="{04A8D93D-636A-2FD5-4578-011C4B229D37}"/>
          </ac:spMkLst>
        </pc:spChg>
        <pc:spChg chg="mod">
          <ac:chgData name="Andrew McDermott" userId="4727e0e7199adb9f" providerId="LiveId" clId="{EC1FD4F5-4928-4248-9A50-0C0CF21159A0}" dt="2022-07-28T12:44:44.782" v="15973"/>
          <ac:spMkLst>
            <pc:docMk/>
            <pc:sldMk cId="3303897187" sldId="277"/>
            <ac:spMk id="3" creationId="{BC52D950-41CF-8E42-2C0C-7F958F5893F7}"/>
          </ac:spMkLst>
        </pc:spChg>
      </pc:sldChg>
      <pc:sldChg chg="modSp add mod">
        <pc:chgData name="Andrew McDermott" userId="4727e0e7199adb9f" providerId="LiveId" clId="{EC1FD4F5-4928-4248-9A50-0C0CF21159A0}" dt="2022-07-28T12:39:13.815" v="15919" actId="20577"/>
        <pc:sldMkLst>
          <pc:docMk/>
          <pc:sldMk cId="2307089588" sldId="278"/>
        </pc:sldMkLst>
        <pc:spChg chg="mod">
          <ac:chgData name="Andrew McDermott" userId="4727e0e7199adb9f" providerId="LiveId" clId="{EC1FD4F5-4928-4248-9A50-0C0CF21159A0}" dt="2022-07-09T17:20:24.236" v="1252" actId="20577"/>
          <ac:spMkLst>
            <pc:docMk/>
            <pc:sldMk cId="2307089588" sldId="278"/>
            <ac:spMk id="2" creationId="{04A8D93D-636A-2FD5-4578-011C4B229D37}"/>
          </ac:spMkLst>
        </pc:spChg>
        <pc:spChg chg="mod">
          <ac:chgData name="Andrew McDermott" userId="4727e0e7199adb9f" providerId="LiveId" clId="{EC1FD4F5-4928-4248-9A50-0C0CF21159A0}" dt="2022-07-28T12:39:13.815" v="15919" actId="20577"/>
          <ac:spMkLst>
            <pc:docMk/>
            <pc:sldMk cId="2307089588" sldId="278"/>
            <ac:spMk id="3" creationId="{BC52D950-41CF-8E42-2C0C-7F958F5893F7}"/>
          </ac:spMkLst>
        </pc:spChg>
      </pc:sldChg>
      <pc:sldChg chg="modSp add mod ord">
        <pc:chgData name="Andrew McDermott" userId="4727e0e7199adb9f" providerId="LiveId" clId="{EC1FD4F5-4928-4248-9A50-0C0CF21159A0}" dt="2022-07-28T12:22:21.307" v="15878"/>
        <pc:sldMkLst>
          <pc:docMk/>
          <pc:sldMk cId="3152067046" sldId="279"/>
        </pc:sldMkLst>
        <pc:spChg chg="mod">
          <ac:chgData name="Andrew McDermott" userId="4727e0e7199adb9f" providerId="LiveId" clId="{EC1FD4F5-4928-4248-9A50-0C0CF21159A0}" dt="2022-07-09T17:20:59.812" v="1295" actId="20577"/>
          <ac:spMkLst>
            <pc:docMk/>
            <pc:sldMk cId="3152067046" sldId="279"/>
            <ac:spMk id="2" creationId="{04A8D93D-636A-2FD5-4578-011C4B229D37}"/>
          </ac:spMkLst>
        </pc:spChg>
        <pc:spChg chg="mod">
          <ac:chgData name="Andrew McDermott" userId="4727e0e7199adb9f" providerId="LiveId" clId="{EC1FD4F5-4928-4248-9A50-0C0CF21159A0}" dt="2022-07-15T18:30:40.231" v="11042" actId="20577"/>
          <ac:spMkLst>
            <pc:docMk/>
            <pc:sldMk cId="3152067046" sldId="279"/>
            <ac:spMk id="3" creationId="{BC52D950-41CF-8E42-2C0C-7F958F5893F7}"/>
          </ac:spMkLst>
        </pc:spChg>
      </pc:sldChg>
      <pc:sldChg chg="modSp add mod">
        <pc:chgData name="Andrew McDermott" userId="4727e0e7199adb9f" providerId="LiveId" clId="{EC1FD4F5-4928-4248-9A50-0C0CF21159A0}" dt="2022-07-28T12:49:12.339" v="16022" actId="15"/>
        <pc:sldMkLst>
          <pc:docMk/>
          <pc:sldMk cId="1059763634" sldId="280"/>
        </pc:sldMkLst>
        <pc:spChg chg="mod">
          <ac:chgData name="Andrew McDermott" userId="4727e0e7199adb9f" providerId="LiveId" clId="{EC1FD4F5-4928-4248-9A50-0C0CF21159A0}" dt="2022-07-09T17:21:27.317" v="1323" actId="20577"/>
          <ac:spMkLst>
            <pc:docMk/>
            <pc:sldMk cId="1059763634" sldId="280"/>
            <ac:spMk id="2" creationId="{04A8D93D-636A-2FD5-4578-011C4B229D37}"/>
          </ac:spMkLst>
        </pc:spChg>
        <pc:spChg chg="mod">
          <ac:chgData name="Andrew McDermott" userId="4727e0e7199adb9f" providerId="LiveId" clId="{EC1FD4F5-4928-4248-9A50-0C0CF21159A0}" dt="2022-07-28T12:49:12.339" v="16022" actId="15"/>
          <ac:spMkLst>
            <pc:docMk/>
            <pc:sldMk cId="1059763634" sldId="280"/>
            <ac:spMk id="3" creationId="{BC52D950-41CF-8E42-2C0C-7F958F5893F7}"/>
          </ac:spMkLst>
        </pc:spChg>
      </pc:sldChg>
      <pc:sldChg chg="modSp new mod ord">
        <pc:chgData name="Andrew McDermott" userId="4727e0e7199adb9f" providerId="LiveId" clId="{EC1FD4F5-4928-4248-9A50-0C0CF21159A0}" dt="2022-07-25T17:25:26.977" v="14055"/>
        <pc:sldMkLst>
          <pc:docMk/>
          <pc:sldMk cId="4013969639" sldId="281"/>
        </pc:sldMkLst>
        <pc:spChg chg="mod">
          <ac:chgData name="Andrew McDermott" userId="4727e0e7199adb9f" providerId="LiveId" clId="{EC1FD4F5-4928-4248-9A50-0C0CF21159A0}" dt="2022-07-09T17:22:31.820" v="1400" actId="20577"/>
          <ac:spMkLst>
            <pc:docMk/>
            <pc:sldMk cId="4013969639" sldId="281"/>
            <ac:spMk id="2" creationId="{63AD400F-F534-0F7E-235D-BAE61E8AA179}"/>
          </ac:spMkLst>
        </pc:spChg>
        <pc:spChg chg="mod">
          <ac:chgData name="Andrew McDermott" userId="4727e0e7199adb9f" providerId="LiveId" clId="{EC1FD4F5-4928-4248-9A50-0C0CF21159A0}" dt="2022-07-09T18:09:34.775" v="4203" actId="14100"/>
          <ac:spMkLst>
            <pc:docMk/>
            <pc:sldMk cId="4013969639" sldId="281"/>
            <ac:spMk id="3" creationId="{622DC27D-9DE7-B5B0-1D16-4B0BCD2ADA26}"/>
          </ac:spMkLst>
        </pc:spChg>
      </pc:sldChg>
      <pc:sldChg chg="modSp new mod">
        <pc:chgData name="Andrew McDermott" userId="4727e0e7199adb9f" providerId="LiveId" clId="{EC1FD4F5-4928-4248-9A50-0C0CF21159A0}" dt="2022-07-25T19:11:21.426" v="14398" actId="15"/>
        <pc:sldMkLst>
          <pc:docMk/>
          <pc:sldMk cId="2268907554" sldId="282"/>
        </pc:sldMkLst>
        <pc:spChg chg="mod">
          <ac:chgData name="Andrew McDermott" userId="4727e0e7199adb9f" providerId="LiveId" clId="{EC1FD4F5-4928-4248-9A50-0C0CF21159A0}" dt="2022-07-09T17:24:03.956" v="1454" actId="20577"/>
          <ac:spMkLst>
            <pc:docMk/>
            <pc:sldMk cId="2268907554" sldId="282"/>
            <ac:spMk id="2" creationId="{26B3AE24-4808-B411-AADD-5E3DE577A50E}"/>
          </ac:spMkLst>
        </pc:spChg>
        <pc:spChg chg="mod">
          <ac:chgData name="Andrew McDermott" userId="4727e0e7199adb9f" providerId="LiveId" clId="{EC1FD4F5-4928-4248-9A50-0C0CF21159A0}" dt="2022-07-25T19:11:21.426" v="14398" actId="15"/>
          <ac:spMkLst>
            <pc:docMk/>
            <pc:sldMk cId="2268907554" sldId="282"/>
            <ac:spMk id="3" creationId="{DB7E3CFB-5518-86F5-F17B-EFBB8235B04E}"/>
          </ac:spMkLst>
        </pc:spChg>
      </pc:sldChg>
      <pc:sldChg chg="modSp new del mod">
        <pc:chgData name="Andrew McDermott" userId="4727e0e7199adb9f" providerId="LiveId" clId="{EC1FD4F5-4928-4248-9A50-0C0CF21159A0}" dt="2022-07-28T12:54:58.011" v="16134" actId="47"/>
        <pc:sldMkLst>
          <pc:docMk/>
          <pc:sldMk cId="868290725" sldId="283"/>
        </pc:sldMkLst>
        <pc:spChg chg="mod">
          <ac:chgData name="Andrew McDermott" userId="4727e0e7199adb9f" providerId="LiveId" clId="{EC1FD4F5-4928-4248-9A50-0C0CF21159A0}" dt="2022-07-09T17:24:18.165" v="1491" actId="20577"/>
          <ac:spMkLst>
            <pc:docMk/>
            <pc:sldMk cId="868290725" sldId="283"/>
            <ac:spMk id="2" creationId="{F3F03301-B257-42FA-1E43-0502AE8080EE}"/>
          </ac:spMkLst>
        </pc:spChg>
      </pc:sldChg>
      <pc:sldChg chg="modSp new add del mod">
        <pc:chgData name="Andrew McDermott" userId="4727e0e7199adb9f" providerId="LiveId" clId="{EC1FD4F5-4928-4248-9A50-0C0CF21159A0}" dt="2022-07-28T13:27:59.187" v="16227" actId="47"/>
        <pc:sldMkLst>
          <pc:docMk/>
          <pc:sldMk cId="3931925320" sldId="284"/>
        </pc:sldMkLst>
        <pc:spChg chg="mod">
          <ac:chgData name="Andrew McDermott" userId="4727e0e7199adb9f" providerId="LiveId" clId="{EC1FD4F5-4928-4248-9A50-0C0CF21159A0}" dt="2022-07-09T17:24:26.380" v="1522" actId="20577"/>
          <ac:spMkLst>
            <pc:docMk/>
            <pc:sldMk cId="3931925320" sldId="284"/>
            <ac:spMk id="2" creationId="{455A1592-CF44-F753-7A95-1551E64EBED9}"/>
          </ac:spMkLst>
        </pc:spChg>
      </pc:sldChg>
      <pc:sldChg chg="modSp new del mod">
        <pc:chgData name="Andrew McDermott" userId="4727e0e7199adb9f" providerId="LiveId" clId="{EC1FD4F5-4928-4248-9A50-0C0CF21159A0}" dt="2022-07-28T12:55:11.253" v="16135" actId="47"/>
        <pc:sldMkLst>
          <pc:docMk/>
          <pc:sldMk cId="1839074080" sldId="285"/>
        </pc:sldMkLst>
        <pc:spChg chg="mod">
          <ac:chgData name="Andrew McDermott" userId="4727e0e7199adb9f" providerId="LiveId" clId="{EC1FD4F5-4928-4248-9A50-0C0CF21159A0}" dt="2022-07-09T17:24:45.601" v="1563" actId="313"/>
          <ac:spMkLst>
            <pc:docMk/>
            <pc:sldMk cId="1839074080" sldId="285"/>
            <ac:spMk id="2" creationId="{2EE071F5-D24E-0552-F199-ACA0103F97E7}"/>
          </ac:spMkLst>
        </pc:spChg>
      </pc:sldChg>
      <pc:sldChg chg="modSp new del mod">
        <pc:chgData name="Andrew McDermott" userId="4727e0e7199adb9f" providerId="LiveId" clId="{EC1FD4F5-4928-4248-9A50-0C0CF21159A0}" dt="2022-07-09T17:48:40.482" v="3327" actId="47"/>
        <pc:sldMkLst>
          <pc:docMk/>
          <pc:sldMk cId="2202555779" sldId="286"/>
        </pc:sldMkLst>
        <pc:spChg chg="mod">
          <ac:chgData name="Andrew McDermott" userId="4727e0e7199adb9f" providerId="LiveId" clId="{EC1FD4F5-4928-4248-9A50-0C0CF21159A0}" dt="2022-07-09T17:24:54.933" v="1599" actId="20577"/>
          <ac:spMkLst>
            <pc:docMk/>
            <pc:sldMk cId="2202555779" sldId="286"/>
            <ac:spMk id="2" creationId="{5035481F-280B-3641-6624-F6B6522B5ECC}"/>
          </ac:spMkLst>
        </pc:spChg>
      </pc:sldChg>
      <pc:sldChg chg="modSp new mod ord">
        <pc:chgData name="Andrew McDermott" userId="4727e0e7199adb9f" providerId="LiveId" clId="{EC1FD4F5-4928-4248-9A50-0C0CF21159A0}" dt="2022-07-25T19:11:36.234" v="14422" actId="20577"/>
        <pc:sldMkLst>
          <pc:docMk/>
          <pc:sldMk cId="2796256542" sldId="287"/>
        </pc:sldMkLst>
        <pc:spChg chg="mod">
          <ac:chgData name="Andrew McDermott" userId="4727e0e7199adb9f" providerId="LiveId" clId="{EC1FD4F5-4928-4248-9A50-0C0CF21159A0}" dt="2022-07-09T17:25:06.748" v="1622" actId="20577"/>
          <ac:spMkLst>
            <pc:docMk/>
            <pc:sldMk cId="2796256542" sldId="287"/>
            <ac:spMk id="2" creationId="{80E6EC05-3566-E8A6-BC70-DBADEFA25926}"/>
          </ac:spMkLst>
        </pc:spChg>
        <pc:spChg chg="mod">
          <ac:chgData name="Andrew McDermott" userId="4727e0e7199adb9f" providerId="LiveId" clId="{EC1FD4F5-4928-4248-9A50-0C0CF21159A0}" dt="2022-07-25T19:11:36.234" v="14422" actId="20577"/>
          <ac:spMkLst>
            <pc:docMk/>
            <pc:sldMk cId="2796256542" sldId="287"/>
            <ac:spMk id="3" creationId="{BAF0A130-A415-CA56-F8BC-58FB00EA840D}"/>
          </ac:spMkLst>
        </pc:spChg>
      </pc:sldChg>
      <pc:sldChg chg="modSp new del mod">
        <pc:chgData name="Andrew McDermott" userId="4727e0e7199adb9f" providerId="LiveId" clId="{EC1FD4F5-4928-4248-9A50-0C0CF21159A0}" dt="2022-07-09T17:35:34.135" v="1884" actId="47"/>
        <pc:sldMkLst>
          <pc:docMk/>
          <pc:sldMk cId="4141397034" sldId="288"/>
        </pc:sldMkLst>
        <pc:spChg chg="mod">
          <ac:chgData name="Andrew McDermott" userId="4727e0e7199adb9f" providerId="LiveId" clId="{EC1FD4F5-4928-4248-9A50-0C0CF21159A0}" dt="2022-07-09T17:25:18.436" v="1652" actId="20577"/>
          <ac:spMkLst>
            <pc:docMk/>
            <pc:sldMk cId="4141397034" sldId="288"/>
            <ac:spMk id="2" creationId="{B28952BF-E684-9F0D-3A91-B11083601A39}"/>
          </ac:spMkLst>
        </pc:spChg>
      </pc:sldChg>
      <pc:sldChg chg="modSp new mod ord">
        <pc:chgData name="Andrew McDermott" userId="4727e0e7199adb9f" providerId="LiveId" clId="{EC1FD4F5-4928-4248-9A50-0C0CF21159A0}" dt="2022-07-25T17:27:56.114" v="14066" actId="207"/>
        <pc:sldMkLst>
          <pc:docMk/>
          <pc:sldMk cId="974810278" sldId="289"/>
        </pc:sldMkLst>
        <pc:spChg chg="mod">
          <ac:chgData name="Andrew McDermott" userId="4727e0e7199adb9f" providerId="LiveId" clId="{EC1FD4F5-4928-4248-9A50-0C0CF21159A0}" dt="2022-07-25T17:27:56.114" v="14066" actId="207"/>
          <ac:spMkLst>
            <pc:docMk/>
            <pc:sldMk cId="974810278" sldId="289"/>
            <ac:spMk id="2" creationId="{2FF6D83E-A532-C1FA-3B92-3E31CC1925D5}"/>
          </ac:spMkLst>
        </pc:spChg>
        <pc:spChg chg="mod">
          <ac:chgData name="Andrew McDermott" userId="4727e0e7199adb9f" providerId="LiveId" clId="{EC1FD4F5-4928-4248-9A50-0C0CF21159A0}" dt="2022-07-09T17:47:57.886" v="3293" actId="20577"/>
          <ac:spMkLst>
            <pc:docMk/>
            <pc:sldMk cId="974810278" sldId="289"/>
            <ac:spMk id="3" creationId="{F78AA155-D86B-35AB-06CF-8488D96FC9EF}"/>
          </ac:spMkLst>
        </pc:spChg>
      </pc:sldChg>
      <pc:sldChg chg="modSp new del mod ord">
        <pc:chgData name="Andrew McDermott" userId="4727e0e7199adb9f" providerId="LiveId" clId="{EC1FD4F5-4928-4248-9A50-0C0CF21159A0}" dt="2022-07-27T13:28:44.170" v="14971" actId="47"/>
        <pc:sldMkLst>
          <pc:docMk/>
          <pc:sldMk cId="529568808" sldId="290"/>
        </pc:sldMkLst>
        <pc:spChg chg="mod">
          <ac:chgData name="Andrew McDermott" userId="4727e0e7199adb9f" providerId="LiveId" clId="{EC1FD4F5-4928-4248-9A50-0C0CF21159A0}" dt="2022-07-09T17:25:37.028" v="1709" actId="20577"/>
          <ac:spMkLst>
            <pc:docMk/>
            <pc:sldMk cId="529568808" sldId="290"/>
            <ac:spMk id="2" creationId="{4E03E4D8-6F6E-17E1-35E3-F12F89773163}"/>
          </ac:spMkLst>
        </pc:spChg>
        <pc:spChg chg="mod">
          <ac:chgData name="Andrew McDermott" userId="4727e0e7199adb9f" providerId="LiveId" clId="{EC1FD4F5-4928-4248-9A50-0C0CF21159A0}" dt="2022-07-25T19:10:52.642" v="14370" actId="20577"/>
          <ac:spMkLst>
            <pc:docMk/>
            <pc:sldMk cId="529568808" sldId="290"/>
            <ac:spMk id="3" creationId="{4910D6BD-C000-5A2C-921D-68116B2B8C30}"/>
          </ac:spMkLst>
        </pc:spChg>
      </pc:sldChg>
      <pc:sldChg chg="modSp new del mod ord">
        <pc:chgData name="Andrew McDermott" userId="4727e0e7199adb9f" providerId="LiveId" clId="{EC1FD4F5-4928-4248-9A50-0C0CF21159A0}" dt="2022-07-27T14:13:15.131" v="15819" actId="47"/>
        <pc:sldMkLst>
          <pc:docMk/>
          <pc:sldMk cId="2581205038" sldId="291"/>
        </pc:sldMkLst>
        <pc:spChg chg="mod">
          <ac:chgData name="Andrew McDermott" userId="4727e0e7199adb9f" providerId="LiveId" clId="{EC1FD4F5-4928-4248-9A50-0C0CF21159A0}" dt="2022-07-09T17:26:09.804" v="1754" actId="20577"/>
          <ac:spMkLst>
            <pc:docMk/>
            <pc:sldMk cId="2581205038" sldId="291"/>
            <ac:spMk id="2" creationId="{5F9B7F7B-34BF-CF1C-6B2A-293DCD561660}"/>
          </ac:spMkLst>
        </pc:spChg>
        <pc:spChg chg="mod">
          <ac:chgData name="Andrew McDermott" userId="4727e0e7199adb9f" providerId="LiveId" clId="{EC1FD4F5-4928-4248-9A50-0C0CF21159A0}" dt="2022-07-25T17:16:14.994" v="13979" actId="20577"/>
          <ac:spMkLst>
            <pc:docMk/>
            <pc:sldMk cId="2581205038" sldId="291"/>
            <ac:spMk id="3" creationId="{3F5F9DDB-2AC8-0D19-D1A1-07ECB78A6BFB}"/>
          </ac:spMkLst>
        </pc:spChg>
      </pc:sldChg>
      <pc:sldChg chg="modSp new mod">
        <pc:chgData name="Andrew McDermott" userId="4727e0e7199adb9f" providerId="LiveId" clId="{EC1FD4F5-4928-4248-9A50-0C0CF21159A0}" dt="2022-07-27T17:11:20.465" v="15823" actId="207"/>
        <pc:sldMkLst>
          <pc:docMk/>
          <pc:sldMk cId="1477959491" sldId="292"/>
        </pc:sldMkLst>
        <pc:spChg chg="mod">
          <ac:chgData name="Andrew McDermott" userId="4727e0e7199adb9f" providerId="LiveId" clId="{EC1FD4F5-4928-4248-9A50-0C0CF21159A0}" dt="2022-07-27T17:11:20.465" v="15823" actId="207"/>
          <ac:spMkLst>
            <pc:docMk/>
            <pc:sldMk cId="1477959491" sldId="292"/>
            <ac:spMk id="2" creationId="{1CFF8CD1-331C-B772-EC95-FECF539063DF}"/>
          </ac:spMkLst>
        </pc:spChg>
        <pc:spChg chg="mod">
          <ac:chgData name="Andrew McDermott" userId="4727e0e7199adb9f" providerId="LiveId" clId="{EC1FD4F5-4928-4248-9A50-0C0CF21159A0}" dt="2022-07-25T18:48:04.596" v="14276" actId="20577"/>
          <ac:spMkLst>
            <pc:docMk/>
            <pc:sldMk cId="1477959491" sldId="292"/>
            <ac:spMk id="3" creationId="{3AF47217-5BC7-1B7E-54F9-3189E4AA1DCA}"/>
          </ac:spMkLst>
        </pc:spChg>
      </pc:sldChg>
      <pc:sldChg chg="modSp new mod ord">
        <pc:chgData name="Andrew McDermott" userId="4727e0e7199adb9f" providerId="LiveId" clId="{EC1FD4F5-4928-4248-9A50-0C0CF21159A0}" dt="2022-07-28T13:28:34.751" v="16233" actId="27636"/>
        <pc:sldMkLst>
          <pc:docMk/>
          <pc:sldMk cId="3301093436" sldId="293"/>
        </pc:sldMkLst>
        <pc:spChg chg="mod">
          <ac:chgData name="Andrew McDermott" userId="4727e0e7199adb9f" providerId="LiveId" clId="{EC1FD4F5-4928-4248-9A50-0C0CF21159A0}" dt="2022-07-25T17:25:22.936" v="14053" actId="207"/>
          <ac:spMkLst>
            <pc:docMk/>
            <pc:sldMk cId="3301093436" sldId="293"/>
            <ac:spMk id="2" creationId="{831B5E1D-9A9C-88BF-D748-7AD391930AE7}"/>
          </ac:spMkLst>
        </pc:spChg>
        <pc:spChg chg="mod">
          <ac:chgData name="Andrew McDermott" userId="4727e0e7199adb9f" providerId="LiveId" clId="{EC1FD4F5-4928-4248-9A50-0C0CF21159A0}" dt="2022-07-28T13:28:34.751" v="16233" actId="27636"/>
          <ac:spMkLst>
            <pc:docMk/>
            <pc:sldMk cId="3301093436" sldId="293"/>
            <ac:spMk id="3" creationId="{28BCA955-A15C-D76F-1929-EC318BC8FB12}"/>
          </ac:spMkLst>
        </pc:spChg>
      </pc:sldChg>
      <pc:sldChg chg="modSp new mod">
        <pc:chgData name="Andrew McDermott" userId="4727e0e7199adb9f" providerId="LiveId" clId="{EC1FD4F5-4928-4248-9A50-0C0CF21159A0}" dt="2022-07-25T17:27:05.768" v="14062" actId="207"/>
        <pc:sldMkLst>
          <pc:docMk/>
          <pc:sldMk cId="3126412268" sldId="294"/>
        </pc:sldMkLst>
        <pc:spChg chg="mod">
          <ac:chgData name="Andrew McDermott" userId="4727e0e7199adb9f" providerId="LiveId" clId="{EC1FD4F5-4928-4248-9A50-0C0CF21159A0}" dt="2022-07-25T17:27:05.768" v="14062" actId="207"/>
          <ac:spMkLst>
            <pc:docMk/>
            <pc:sldMk cId="3126412268" sldId="294"/>
            <ac:spMk id="2" creationId="{4A469790-F630-F75B-F99D-E59A7425ED50}"/>
          </ac:spMkLst>
        </pc:spChg>
        <pc:spChg chg="mod">
          <ac:chgData name="Andrew McDermott" userId="4727e0e7199adb9f" providerId="LiveId" clId="{EC1FD4F5-4928-4248-9A50-0C0CF21159A0}" dt="2022-07-15T17:03:38.882" v="9419" actId="20577"/>
          <ac:spMkLst>
            <pc:docMk/>
            <pc:sldMk cId="3126412268" sldId="294"/>
            <ac:spMk id="3" creationId="{FD1A4448-0E26-B81A-BF90-5536376F06AA}"/>
          </ac:spMkLst>
        </pc:spChg>
      </pc:sldChg>
      <pc:sldChg chg="addSp delSp modSp new mod">
        <pc:chgData name="Andrew McDermott" userId="4727e0e7199adb9f" providerId="LiveId" clId="{EC1FD4F5-4928-4248-9A50-0C0CF21159A0}" dt="2022-07-25T23:48:39.897" v="14844" actId="20577"/>
        <pc:sldMkLst>
          <pc:docMk/>
          <pc:sldMk cId="1904217368" sldId="295"/>
        </pc:sldMkLst>
        <pc:spChg chg="del">
          <ac:chgData name="Andrew McDermott" userId="4727e0e7199adb9f" providerId="LiveId" clId="{EC1FD4F5-4928-4248-9A50-0C0CF21159A0}" dt="2022-07-15T17:37:15.467" v="10290" actId="3680"/>
          <ac:spMkLst>
            <pc:docMk/>
            <pc:sldMk cId="1904217368" sldId="295"/>
            <ac:spMk id="3" creationId="{4311E3D4-9D03-2362-AA8D-E3B9E817962D}"/>
          </ac:spMkLst>
        </pc:spChg>
        <pc:graphicFrameChg chg="add mod ord modGraphic">
          <ac:chgData name="Andrew McDermott" userId="4727e0e7199adb9f" providerId="LiveId" clId="{EC1FD4F5-4928-4248-9A50-0C0CF21159A0}" dt="2022-07-25T23:48:39.897" v="14844" actId="20577"/>
          <ac:graphicFrameMkLst>
            <pc:docMk/>
            <pc:sldMk cId="1904217368" sldId="295"/>
            <ac:graphicFrameMk id="4" creationId="{45195DE2-C3BA-CEAB-2CCA-A67E75219F4C}"/>
          </ac:graphicFrameMkLst>
        </pc:graphicFrameChg>
      </pc:sldChg>
      <pc:sldChg chg="modSp new del mod ord">
        <pc:chgData name="Andrew McDermott" userId="4727e0e7199adb9f" providerId="LiveId" clId="{EC1FD4F5-4928-4248-9A50-0C0CF21159A0}" dt="2022-07-27T14:13:32.837" v="15821" actId="47"/>
        <pc:sldMkLst>
          <pc:docMk/>
          <pc:sldMk cId="3945392434" sldId="296"/>
        </pc:sldMkLst>
        <pc:spChg chg="mod">
          <ac:chgData name="Andrew McDermott" userId="4727e0e7199adb9f" providerId="LiveId" clId="{EC1FD4F5-4928-4248-9A50-0C0CF21159A0}" dt="2022-07-25T17:16:35.339" v="14043" actId="20577"/>
          <ac:spMkLst>
            <pc:docMk/>
            <pc:sldMk cId="3945392434" sldId="296"/>
            <ac:spMk id="2" creationId="{8E0C861B-25A7-CD7D-D422-AE60DA38DC0A}"/>
          </ac:spMkLst>
        </pc:spChg>
        <pc:spChg chg="mod">
          <ac:chgData name="Andrew McDermott" userId="4727e0e7199adb9f" providerId="LiveId" clId="{EC1FD4F5-4928-4248-9A50-0C0CF21159A0}" dt="2022-07-25T17:16:47.041" v="14046" actId="20577"/>
          <ac:spMkLst>
            <pc:docMk/>
            <pc:sldMk cId="3945392434" sldId="296"/>
            <ac:spMk id="3" creationId="{FA901634-B9F2-2FA7-B54B-003257D50938}"/>
          </ac:spMkLst>
        </pc:spChg>
      </pc:sldChg>
      <pc:sldChg chg="modSp new mod">
        <pc:chgData name="Andrew McDermott" userId="4727e0e7199adb9f" providerId="LiveId" clId="{EC1FD4F5-4928-4248-9A50-0C0CF21159A0}" dt="2022-07-27T14:13:22.674" v="15820" actId="207"/>
        <pc:sldMkLst>
          <pc:docMk/>
          <pc:sldMk cId="2013389156" sldId="297"/>
        </pc:sldMkLst>
        <pc:spChg chg="mod">
          <ac:chgData name="Andrew McDermott" userId="4727e0e7199adb9f" providerId="LiveId" clId="{EC1FD4F5-4928-4248-9A50-0C0CF21159A0}" dt="2022-07-27T14:13:22.674" v="15820" actId="207"/>
          <ac:spMkLst>
            <pc:docMk/>
            <pc:sldMk cId="2013389156" sldId="297"/>
            <ac:spMk id="2" creationId="{1C1A3FE6-280C-69F1-A225-705F297E0320}"/>
          </ac:spMkLst>
        </pc:spChg>
        <pc:spChg chg="mod">
          <ac:chgData name="Andrew McDermott" userId="4727e0e7199adb9f" providerId="LiveId" clId="{EC1FD4F5-4928-4248-9A50-0C0CF21159A0}" dt="2022-07-27T14:13:05.109" v="15818" actId="20577"/>
          <ac:spMkLst>
            <pc:docMk/>
            <pc:sldMk cId="2013389156" sldId="297"/>
            <ac:spMk id="3" creationId="{D42E279E-9011-0CA8-BD6D-5EDB44C9325B}"/>
          </ac:spMkLst>
        </pc:spChg>
      </pc:sldChg>
      <pc:sldChg chg="modSp add mod">
        <pc:chgData name="Andrew McDermott" userId="4727e0e7199adb9f" providerId="LiveId" clId="{EC1FD4F5-4928-4248-9A50-0C0CF21159A0}" dt="2022-07-28T12:49:05.413" v="16017" actId="20577"/>
        <pc:sldMkLst>
          <pc:docMk/>
          <pc:sldMk cId="660067333" sldId="298"/>
        </pc:sldMkLst>
        <pc:spChg chg="mod">
          <ac:chgData name="Andrew McDermott" userId="4727e0e7199adb9f" providerId="LiveId" clId="{EC1FD4F5-4928-4248-9A50-0C0CF21159A0}" dt="2022-07-28T12:44:28.909" v="15972" actId="20577"/>
          <ac:spMkLst>
            <pc:docMk/>
            <pc:sldMk cId="660067333" sldId="298"/>
            <ac:spMk id="2" creationId="{04A8D93D-636A-2FD5-4578-011C4B229D37}"/>
          </ac:spMkLst>
        </pc:spChg>
        <pc:spChg chg="mod">
          <ac:chgData name="Andrew McDermott" userId="4727e0e7199adb9f" providerId="LiveId" clId="{EC1FD4F5-4928-4248-9A50-0C0CF21159A0}" dt="2022-07-28T12:49:05.413" v="16017" actId="20577"/>
          <ac:spMkLst>
            <pc:docMk/>
            <pc:sldMk cId="660067333" sldId="298"/>
            <ac:spMk id="3" creationId="{BC52D950-41CF-8E42-2C0C-7F958F5893F7}"/>
          </ac:spMkLst>
        </pc:spChg>
      </pc:sldChg>
      <pc:sldChg chg="modSp new mod">
        <pc:chgData name="Andrew McDermott" userId="4727e0e7199adb9f" providerId="LiveId" clId="{EC1FD4F5-4928-4248-9A50-0C0CF21159A0}" dt="2022-07-28T13:27:36.117" v="16225" actId="313"/>
        <pc:sldMkLst>
          <pc:docMk/>
          <pc:sldMk cId="858222417" sldId="299"/>
        </pc:sldMkLst>
        <pc:spChg chg="mod">
          <ac:chgData name="Andrew McDermott" userId="4727e0e7199adb9f" providerId="LiveId" clId="{EC1FD4F5-4928-4248-9A50-0C0CF21159A0}" dt="2022-07-28T13:27:36.117" v="16225" actId="313"/>
          <ac:spMkLst>
            <pc:docMk/>
            <pc:sldMk cId="858222417" sldId="299"/>
            <ac:spMk id="2" creationId="{7D4DB2DD-F276-B190-66EB-7FAF491B226F}"/>
          </ac:spMkLst>
        </pc:spChg>
        <pc:spChg chg="mod">
          <ac:chgData name="Andrew McDermott" userId="4727e0e7199adb9f" providerId="LiveId" clId="{EC1FD4F5-4928-4248-9A50-0C0CF21159A0}" dt="2022-07-28T13:27:28.931" v="16224" actId="20577"/>
          <ac:spMkLst>
            <pc:docMk/>
            <pc:sldMk cId="858222417" sldId="299"/>
            <ac:spMk id="3" creationId="{3BF94667-7B84-9F6E-56FD-B49109A9DAA9}"/>
          </ac:spMkLst>
        </pc:spChg>
      </pc:sldChg>
      <pc:sldChg chg="modSp new mod">
        <pc:chgData name="Andrew McDermott" userId="4727e0e7199adb9f" providerId="LiveId" clId="{EC1FD4F5-4928-4248-9A50-0C0CF21159A0}" dt="2022-07-28T13:29:31.201" v="16258" actId="20577"/>
        <pc:sldMkLst>
          <pc:docMk/>
          <pc:sldMk cId="1257037658" sldId="300"/>
        </pc:sldMkLst>
        <pc:spChg chg="mod">
          <ac:chgData name="Andrew McDermott" userId="4727e0e7199adb9f" providerId="LiveId" clId="{EC1FD4F5-4928-4248-9A50-0C0CF21159A0}" dt="2022-07-28T13:29:31.201" v="16258" actId="20577"/>
          <ac:spMkLst>
            <pc:docMk/>
            <pc:sldMk cId="1257037658" sldId="300"/>
            <ac:spMk id="2" creationId="{EAC1DC7A-A96F-71C3-DAD7-8CFE6E0D3F2B}"/>
          </ac:spMkLst>
        </pc:spChg>
      </pc:sldChg>
      <pc:sldChg chg="new del">
        <pc:chgData name="Andrew McDermott" userId="4727e0e7199adb9f" providerId="LiveId" clId="{EC1FD4F5-4928-4248-9A50-0C0CF21159A0}" dt="2022-07-28T13:29:14.797" v="16235" actId="47"/>
        <pc:sldMkLst>
          <pc:docMk/>
          <pc:sldMk cId="2544710303" sldId="300"/>
        </pc:sldMkLst>
      </pc:sldChg>
      <pc:sldChg chg="modSp new mod">
        <pc:chgData name="Andrew McDermott" userId="4727e0e7199adb9f" providerId="LiveId" clId="{EC1FD4F5-4928-4248-9A50-0C0CF21159A0}" dt="2022-07-28T13:29:39.048" v="16280" actId="20577"/>
        <pc:sldMkLst>
          <pc:docMk/>
          <pc:sldMk cId="780124508" sldId="301"/>
        </pc:sldMkLst>
        <pc:spChg chg="mod">
          <ac:chgData name="Andrew McDermott" userId="4727e0e7199adb9f" providerId="LiveId" clId="{EC1FD4F5-4928-4248-9A50-0C0CF21159A0}" dt="2022-07-28T13:29:39.048" v="16280" actId="20577"/>
          <ac:spMkLst>
            <pc:docMk/>
            <pc:sldMk cId="780124508" sldId="301"/>
            <ac:spMk id="2" creationId="{866311ED-A8AE-CD98-4645-3A76BEDB2E0A}"/>
          </ac:spMkLst>
        </pc:spChg>
      </pc:sldChg>
      <pc:sldChg chg="addSp new mod">
        <pc:chgData name="Andrew McDermott" userId="4727e0e7199adb9f" providerId="LiveId" clId="{EC1FD4F5-4928-4248-9A50-0C0CF21159A0}" dt="2022-07-28T17:00:27.919" v="16282" actId="22"/>
        <pc:sldMkLst>
          <pc:docMk/>
          <pc:sldMk cId="2053969131" sldId="302"/>
        </pc:sldMkLst>
        <pc:picChg chg="add">
          <ac:chgData name="Andrew McDermott" userId="4727e0e7199adb9f" providerId="LiveId" clId="{EC1FD4F5-4928-4248-9A50-0C0CF21159A0}" dt="2022-07-28T17:00:27.919" v="16282" actId="22"/>
          <ac:picMkLst>
            <pc:docMk/>
            <pc:sldMk cId="2053969131" sldId="302"/>
            <ac:picMk id="5" creationId="{2C589CC8-69FA-C68A-BB4E-8D394AB367E7}"/>
          </ac:picMkLst>
        </pc:picChg>
      </pc:sldChg>
    </pc:docChg>
  </pc:docChgLst>
  <pc:docChgLst>
    <pc:chgData name="Andrew McDermott" userId="4727e0e7199adb9f" providerId="LiveId" clId="{6663152B-4703-4C8E-BC5D-9BD93F9B45DD}"/>
    <pc:docChg chg="undo redo custSel addSld delSld modSld sldOrd">
      <pc:chgData name="Andrew McDermott" userId="4727e0e7199adb9f" providerId="LiveId" clId="{6663152B-4703-4C8E-BC5D-9BD93F9B45DD}" dt="2022-09-29T01:44:59.500" v="25308" actId="313"/>
      <pc:docMkLst>
        <pc:docMk/>
      </pc:docMkLst>
      <pc:sldChg chg="addSp modSp mod setBg">
        <pc:chgData name="Andrew McDermott" userId="4727e0e7199adb9f" providerId="LiveId" clId="{6663152B-4703-4C8E-BC5D-9BD93F9B45DD}" dt="2022-09-26T02:50:00.242" v="24562" actId="26606"/>
        <pc:sldMkLst>
          <pc:docMk/>
          <pc:sldMk cId="2026395575" sldId="256"/>
        </pc:sldMkLst>
        <pc:spChg chg="mod">
          <ac:chgData name="Andrew McDermott" userId="4727e0e7199adb9f" providerId="LiveId" clId="{6663152B-4703-4C8E-BC5D-9BD93F9B45DD}" dt="2022-09-26T02:50:00.242" v="24562" actId="26606"/>
          <ac:spMkLst>
            <pc:docMk/>
            <pc:sldMk cId="2026395575" sldId="256"/>
            <ac:spMk id="2" creationId="{D641B35F-27E4-6B64-41FA-E75EE41B982A}"/>
          </ac:spMkLst>
        </pc:spChg>
        <pc:spChg chg="mod">
          <ac:chgData name="Andrew McDermott" userId="4727e0e7199adb9f" providerId="LiveId" clId="{6663152B-4703-4C8E-BC5D-9BD93F9B45DD}" dt="2022-09-26T02:50:00.242" v="24562" actId="26606"/>
          <ac:spMkLst>
            <pc:docMk/>
            <pc:sldMk cId="2026395575" sldId="256"/>
            <ac:spMk id="3" creationId="{B30233DC-F546-0303-408D-FA0C8E9F9626}"/>
          </ac:spMkLst>
        </pc:spChg>
        <pc:spChg chg="add">
          <ac:chgData name="Andrew McDermott" userId="4727e0e7199adb9f" providerId="LiveId" clId="{6663152B-4703-4C8E-BC5D-9BD93F9B45DD}" dt="2022-09-26T02:50:00.242" v="24562" actId="26606"/>
          <ac:spMkLst>
            <pc:docMk/>
            <pc:sldMk cId="2026395575" sldId="256"/>
            <ac:spMk id="8" creationId="{157A82F3-F6C4-4325-8C9C-7DF1AD06B2B5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1642355660" sldId="257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1642355660" sldId="257"/>
            <ac:spMk id="2" creationId="{C25E6DA9-2F96-513D-C155-D0FEDD3FCC71}"/>
          </ac:spMkLst>
        </pc:spChg>
        <pc:spChg chg="mod">
          <ac:chgData name="Andrew McDermott" userId="4727e0e7199adb9f" providerId="LiveId" clId="{6663152B-4703-4C8E-BC5D-9BD93F9B45DD}" dt="2022-09-10T03:45:14.711" v="13354" actId="27636"/>
          <ac:spMkLst>
            <pc:docMk/>
            <pc:sldMk cId="1642355660" sldId="257"/>
            <ac:spMk id="3" creationId="{9AA6C049-EBE9-D815-7A42-E39A6D52D2D1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4271583495" sldId="258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4271583495" sldId="258"/>
            <ac:spMk id="2" creationId="{B7F11D83-1F5C-CFAC-31D0-D97126979A8E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4271583495" sldId="258"/>
            <ac:spMk id="3" creationId="{B3CAF5F5-D670-0CF5-4F14-CA42490474C5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3908509917" sldId="259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3908509917" sldId="259"/>
            <ac:spMk id="2" creationId="{268F1908-52E8-78F7-4AF4-3C9E7C31D1C9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3908509917" sldId="259"/>
            <ac:spMk id="3" creationId="{C0EB94F2-ECB0-4325-ABC0-BE84F6AD49B1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2588496351" sldId="260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2588496351" sldId="260"/>
            <ac:spMk id="2" creationId="{977CBC67-BCD7-A482-22D2-95FCBA32C8F5}"/>
          </ac:spMkLst>
        </pc:spChg>
        <pc:spChg chg="mod">
          <ac:chgData name="Andrew McDermott" userId="4727e0e7199adb9f" providerId="LiveId" clId="{6663152B-4703-4C8E-BC5D-9BD93F9B45DD}" dt="2022-09-10T03:45:14.726" v="13355" actId="27636"/>
          <ac:spMkLst>
            <pc:docMk/>
            <pc:sldMk cId="2588496351" sldId="260"/>
            <ac:spMk id="3" creationId="{933BD7DA-CDC4-441C-CB3F-927A0A12DBF4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3013981748" sldId="261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3013981748" sldId="261"/>
            <ac:spMk id="2" creationId="{F65B8A63-FB5B-2912-89F2-26341272915E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3013981748" sldId="261"/>
            <ac:spMk id="3" creationId="{5801D067-952A-1B2A-B893-8D8C0DAC626E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2741419083" sldId="262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2741419083" sldId="262"/>
            <ac:spMk id="2" creationId="{848EB829-B4A4-AFD0-450D-B80686CA513A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2741419083" sldId="262"/>
            <ac:spMk id="3" creationId="{C6E188EE-285D-E132-9C34-B468AB367040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3259372792" sldId="263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3259372792" sldId="263"/>
            <ac:spMk id="2" creationId="{AE3A942D-2AD1-880F-F00C-A64C1A8952BB}"/>
          </ac:spMkLst>
        </pc:spChg>
        <pc:spChg chg="mod">
          <ac:chgData name="Andrew McDermott" userId="4727e0e7199adb9f" providerId="LiveId" clId="{6663152B-4703-4C8E-BC5D-9BD93F9B45DD}" dt="2022-09-10T03:45:14.759" v="13356" actId="27636"/>
          <ac:spMkLst>
            <pc:docMk/>
            <pc:sldMk cId="3259372792" sldId="263"/>
            <ac:spMk id="3" creationId="{7AC302E4-AE26-084A-E4D5-194282BB1CA4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2838375185" sldId="264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2838375185" sldId="264"/>
            <ac:spMk id="2" creationId="{C9A9E6A7-D59B-1B2F-A4B5-41806E22D3C2}"/>
          </ac:spMkLst>
        </pc:spChg>
        <pc:spChg chg="mod">
          <ac:chgData name="Andrew McDermott" userId="4727e0e7199adb9f" providerId="LiveId" clId="{6663152B-4703-4C8E-BC5D-9BD93F9B45DD}" dt="2022-09-10T03:45:14.761" v="13357" actId="27636"/>
          <ac:spMkLst>
            <pc:docMk/>
            <pc:sldMk cId="2838375185" sldId="264"/>
            <ac:spMk id="3" creationId="{840DF118-BFDB-A257-0AA7-1AD19FAFC124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1191457081" sldId="265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1191457081" sldId="265"/>
            <ac:spMk id="2" creationId="{EE21E767-BE68-4C65-3EE0-2C118DF445E9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1191457081" sldId="265"/>
            <ac:spMk id="3" creationId="{F5D6A817-24C5-C3E8-3C0B-E4402E7449A0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86096929" sldId="266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86096929" sldId="266"/>
            <ac:spMk id="2" creationId="{C2C584F4-0DBA-724E-38CC-433E70792167}"/>
          </ac:spMkLst>
        </pc:spChg>
        <pc:spChg chg="mod">
          <ac:chgData name="Andrew McDermott" userId="4727e0e7199adb9f" providerId="LiveId" clId="{6663152B-4703-4C8E-BC5D-9BD93F9B45DD}" dt="2022-09-10T03:45:14.806" v="13358" actId="27636"/>
          <ac:spMkLst>
            <pc:docMk/>
            <pc:sldMk cId="86096929" sldId="266"/>
            <ac:spMk id="3" creationId="{33913DD2-34CB-7020-602A-FFCBE0C579AA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805624140" sldId="267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805624140" sldId="267"/>
            <ac:spMk id="2" creationId="{F65DE76F-63EA-C5D3-E227-3C865BB77919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805624140" sldId="267"/>
            <ac:spMk id="3" creationId="{C267BAFB-435B-91D9-5B96-2907356F9BF3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2754397844" sldId="268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2754397844" sldId="268"/>
            <ac:spMk id="2" creationId="{099F2140-451B-9D24-7C57-175CE5FA9849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2754397844" sldId="268"/>
            <ac:spMk id="3" creationId="{1C25A5E6-DF56-2428-BE6B-5473F4A86222}"/>
          </ac:spMkLst>
        </pc:spChg>
      </pc:sldChg>
      <pc:sldChg chg="addSp delSp 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3025056660" sldId="269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3025056660" sldId="269"/>
            <ac:spMk id="2" creationId="{B5D5D798-4FFC-058A-90C4-1C65409D4828}"/>
          </ac:spMkLst>
        </pc:spChg>
        <pc:spChg chg="mod">
          <ac:chgData name="Andrew McDermott" userId="4727e0e7199adb9f" providerId="LiveId" clId="{6663152B-4703-4C8E-BC5D-9BD93F9B45DD}" dt="2022-09-10T03:45:14.846" v="13360" actId="27636"/>
          <ac:spMkLst>
            <pc:docMk/>
            <pc:sldMk cId="3025056660" sldId="269"/>
            <ac:spMk id="3" creationId="{55F17658-83F1-B726-A401-A88AF4E3BD36}"/>
          </ac:spMkLst>
        </pc:spChg>
        <pc:spChg chg="add del">
          <ac:chgData name="Andrew McDermott" userId="4727e0e7199adb9f" providerId="LiveId" clId="{6663152B-4703-4C8E-BC5D-9BD93F9B45DD}" dt="2022-09-01T11:17:40.849" v="1972"/>
          <ac:spMkLst>
            <pc:docMk/>
            <pc:sldMk cId="3025056660" sldId="269"/>
            <ac:spMk id="4" creationId="{146A2816-7C63-B3B2-A9AF-915AE7CE3D7F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620504857" sldId="270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620504857" sldId="270"/>
            <ac:spMk id="2" creationId="{006A784E-0C5C-4E61-105A-065BE89FD691}"/>
          </ac:spMkLst>
        </pc:spChg>
        <pc:spChg chg="mod">
          <ac:chgData name="Andrew McDermott" userId="4727e0e7199adb9f" providerId="LiveId" clId="{6663152B-4703-4C8E-BC5D-9BD93F9B45DD}" dt="2022-09-10T03:45:14.874" v="13361" actId="27636"/>
          <ac:spMkLst>
            <pc:docMk/>
            <pc:sldMk cId="620504857" sldId="270"/>
            <ac:spMk id="3" creationId="{DE5EF0FF-C34A-F79C-B0C5-BB085A08F5E4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890990212" sldId="271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890990212" sldId="271"/>
            <ac:spMk id="2" creationId="{E43C5923-30ED-1043-15D7-547BDB7B4CF9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890990212" sldId="271"/>
            <ac:spMk id="3" creationId="{5729FBB7-4721-4A8D-38A2-D52A69516CB1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527028172" sldId="273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527028172" sldId="273"/>
            <ac:spMk id="2" creationId="{6437EAC2-E405-BC4D-CAE2-B0CB9C67A7CB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527028172" sldId="273"/>
            <ac:spMk id="3" creationId="{77E57E03-D091-B109-F2B4-36D2252ABDAC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1623066093" sldId="274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1623066093" sldId="274"/>
            <ac:spMk id="2" creationId="{04A8D93D-636A-2FD5-4578-011C4B229D37}"/>
          </ac:spMkLst>
        </pc:spChg>
        <pc:spChg chg="mod">
          <ac:chgData name="Andrew McDermott" userId="4727e0e7199adb9f" providerId="LiveId" clId="{6663152B-4703-4C8E-BC5D-9BD93F9B45DD}" dt="2022-09-10T03:45:14.927" v="13363" actId="27636"/>
          <ac:spMkLst>
            <pc:docMk/>
            <pc:sldMk cId="1623066093" sldId="274"/>
            <ac:spMk id="3" creationId="{BC52D950-41CF-8E42-2C0C-7F958F5893F7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1905109524" sldId="275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1905109524" sldId="275"/>
            <ac:spMk id="2" creationId="{04A8D93D-636A-2FD5-4578-011C4B229D37}"/>
          </ac:spMkLst>
        </pc:spChg>
        <pc:spChg chg="mod">
          <ac:chgData name="Andrew McDermott" userId="4727e0e7199adb9f" providerId="LiveId" clId="{6663152B-4703-4C8E-BC5D-9BD93F9B45DD}" dt="2022-09-10T03:45:14.937" v="13364" actId="27636"/>
          <ac:spMkLst>
            <pc:docMk/>
            <pc:sldMk cId="1905109524" sldId="275"/>
            <ac:spMk id="3" creationId="{BC52D950-41CF-8E42-2C0C-7F958F5893F7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3748334906" sldId="276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3748334906" sldId="276"/>
            <ac:spMk id="2" creationId="{04A8D93D-636A-2FD5-4578-011C4B229D37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3748334906" sldId="276"/>
            <ac:spMk id="3" creationId="{BC52D950-41CF-8E42-2C0C-7F958F5893F7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3303897187" sldId="277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3303897187" sldId="277"/>
            <ac:spMk id="2" creationId="{04A8D93D-636A-2FD5-4578-011C4B229D37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3303897187" sldId="277"/>
            <ac:spMk id="3" creationId="{BC52D950-41CF-8E42-2C0C-7F958F5893F7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2307089588" sldId="278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2307089588" sldId="278"/>
            <ac:spMk id="2" creationId="{04A8D93D-636A-2FD5-4578-011C4B229D37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2307089588" sldId="278"/>
            <ac:spMk id="3" creationId="{BC52D950-41CF-8E42-2C0C-7F958F5893F7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3152067046" sldId="279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3152067046" sldId="279"/>
            <ac:spMk id="2" creationId="{04A8D93D-636A-2FD5-4578-011C4B229D37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3152067046" sldId="279"/>
            <ac:spMk id="3" creationId="{BC52D950-41CF-8E42-2C0C-7F958F5893F7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1059763634" sldId="280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1059763634" sldId="280"/>
            <ac:spMk id="2" creationId="{04A8D93D-636A-2FD5-4578-011C4B229D37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1059763634" sldId="280"/>
            <ac:spMk id="3" creationId="{BC52D950-41CF-8E42-2C0C-7F958F5893F7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4013969639" sldId="281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4013969639" sldId="281"/>
            <ac:spMk id="2" creationId="{63AD400F-F534-0F7E-235D-BAE61E8AA179}"/>
          </ac:spMkLst>
        </pc:spChg>
        <pc:spChg chg="mod">
          <ac:chgData name="Andrew McDermott" userId="4727e0e7199adb9f" providerId="LiveId" clId="{6663152B-4703-4C8E-BC5D-9BD93F9B45DD}" dt="2022-09-10T03:45:14.697" v="13352" actId="27636"/>
          <ac:spMkLst>
            <pc:docMk/>
            <pc:sldMk cId="4013969639" sldId="281"/>
            <ac:spMk id="3" creationId="{622DC27D-9DE7-B5B0-1D16-4B0BCD2ADA26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2268907554" sldId="282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2268907554" sldId="282"/>
            <ac:spMk id="2" creationId="{26B3AE24-4808-B411-AADD-5E3DE577A50E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2268907554" sldId="282"/>
            <ac:spMk id="3" creationId="{DB7E3CFB-5518-86F5-F17B-EFBB8235B04E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3931925320" sldId="284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3931925320" sldId="284"/>
            <ac:spMk id="2" creationId="{455A1592-CF44-F753-7A95-1551E64EBED9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3931925320" sldId="284"/>
            <ac:spMk id="3" creationId="{55BFDD90-A631-8D54-22C1-579827DF82AB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2796256542" sldId="287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2796256542" sldId="287"/>
            <ac:spMk id="2" creationId="{80E6EC05-3566-E8A6-BC70-DBADEFA25926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2796256542" sldId="287"/>
            <ac:spMk id="3" creationId="{BAF0A130-A415-CA56-F8BC-58FB00EA840D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974810278" sldId="289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974810278" sldId="289"/>
            <ac:spMk id="2" creationId="{2FF6D83E-A532-C1FA-3B92-3E31CC1925D5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974810278" sldId="289"/>
            <ac:spMk id="3" creationId="{F78AA155-D86B-35AB-06CF-8488D96FC9EF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1477959491" sldId="292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1477959491" sldId="292"/>
            <ac:spMk id="2" creationId="{1CFF8CD1-331C-B772-EC95-FECF539063DF}"/>
          </ac:spMkLst>
        </pc:spChg>
        <pc:spChg chg="mod">
          <ac:chgData name="Andrew McDermott" userId="4727e0e7199adb9f" providerId="LiveId" clId="{6663152B-4703-4C8E-BC5D-9BD93F9B45DD}" dt="2022-09-10T03:45:14.910" v="13362" actId="27636"/>
          <ac:spMkLst>
            <pc:docMk/>
            <pc:sldMk cId="1477959491" sldId="292"/>
            <ac:spMk id="3" creationId="{3AF47217-5BC7-1B7E-54F9-3189E4AA1DCA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3301093436" sldId="293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3301093436" sldId="293"/>
            <ac:spMk id="2" creationId="{831B5E1D-9A9C-88BF-D748-7AD391930AE7}"/>
          </ac:spMkLst>
        </pc:spChg>
        <pc:spChg chg="mod">
          <ac:chgData name="Andrew McDermott" userId="4727e0e7199adb9f" providerId="LiveId" clId="{6663152B-4703-4C8E-BC5D-9BD93F9B45DD}" dt="2022-09-10T03:45:14.708" v="13353" actId="27636"/>
          <ac:spMkLst>
            <pc:docMk/>
            <pc:sldMk cId="3301093436" sldId="293"/>
            <ac:spMk id="3" creationId="{28BCA955-A15C-D76F-1929-EC318BC8FB12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3126412268" sldId="294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3126412268" sldId="294"/>
            <ac:spMk id="2" creationId="{4A469790-F630-F75B-F99D-E59A7425ED50}"/>
          </ac:spMkLst>
        </pc:spChg>
        <pc:spChg chg="mod">
          <ac:chgData name="Andrew McDermott" userId="4727e0e7199adb9f" providerId="LiveId" clId="{6663152B-4703-4C8E-BC5D-9BD93F9B45DD}" dt="2022-09-10T03:45:14.824" v="13359" actId="27636"/>
          <ac:spMkLst>
            <pc:docMk/>
            <pc:sldMk cId="3126412268" sldId="294"/>
            <ac:spMk id="3" creationId="{FD1A4448-0E26-B81A-BF90-5536376F06AA}"/>
          </ac:spMkLst>
        </pc:spChg>
      </pc:sldChg>
      <pc:sldChg chg="modSp del mod ord modShow">
        <pc:chgData name="Andrew McDermott" userId="4727e0e7199adb9f" providerId="LiveId" clId="{6663152B-4703-4C8E-BC5D-9BD93F9B45DD}" dt="2022-09-26T02:46:28.452" v="24359" actId="2696"/>
        <pc:sldMkLst>
          <pc:docMk/>
          <pc:sldMk cId="1904217368" sldId="295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1904217368" sldId="295"/>
            <ac:spMk id="2" creationId="{BCFE4B89-6DCF-36EA-C065-350BF0ECD318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2013389156" sldId="297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2013389156" sldId="297"/>
            <ac:spMk id="2" creationId="{1C1A3FE6-280C-69F1-A225-705F297E0320}"/>
          </ac:spMkLst>
        </pc:spChg>
        <pc:spChg chg="mod">
          <ac:chgData name="Andrew McDermott" userId="4727e0e7199adb9f" providerId="LiveId" clId="{6663152B-4703-4C8E-BC5D-9BD93F9B45DD}" dt="2022-09-10T03:45:14.983" v="13365" actId="27636"/>
          <ac:spMkLst>
            <pc:docMk/>
            <pc:sldMk cId="2013389156" sldId="297"/>
            <ac:spMk id="3" creationId="{D42E279E-9011-0CA8-BD6D-5EDB44C9325B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660067333" sldId="298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660067333" sldId="298"/>
            <ac:spMk id="2" creationId="{04A8D93D-636A-2FD5-4578-011C4B229D37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660067333" sldId="298"/>
            <ac:spMk id="3" creationId="{BC52D950-41CF-8E42-2C0C-7F958F5893F7}"/>
          </ac:spMkLst>
        </pc:spChg>
      </pc:sldChg>
      <pc:sldChg chg="modSp del mod modShow">
        <pc:chgData name="Andrew McDermott" userId="4727e0e7199adb9f" providerId="LiveId" clId="{6663152B-4703-4C8E-BC5D-9BD93F9B45DD}" dt="2022-09-26T01:49:18.742" v="19033" actId="47"/>
        <pc:sldMkLst>
          <pc:docMk/>
          <pc:sldMk cId="858222417" sldId="299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858222417" sldId="299"/>
            <ac:spMk id="2" creationId="{7D4DB2DD-F276-B190-66EB-7FAF491B226F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858222417" sldId="299"/>
            <ac:spMk id="3" creationId="{3BF94667-7B84-9F6E-56FD-B49109A9DAA9}"/>
          </ac:spMkLst>
        </pc:spChg>
      </pc:sldChg>
      <pc:sldChg chg="modSp del mod">
        <pc:chgData name="Andrew McDermott" userId="4727e0e7199adb9f" providerId="LiveId" clId="{6663152B-4703-4C8E-BC5D-9BD93F9B45DD}" dt="2022-09-26T01:49:18.742" v="19033" actId="47"/>
        <pc:sldMkLst>
          <pc:docMk/>
          <pc:sldMk cId="1257037658" sldId="300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1257037658" sldId="300"/>
            <ac:spMk id="2" creationId="{EAC1DC7A-A96F-71C3-DAD7-8CFE6E0D3F2B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1257037658" sldId="300"/>
            <ac:spMk id="3" creationId="{67F7E5AE-52CC-0F1A-8D4F-2587C0E6C079}"/>
          </ac:spMkLst>
        </pc:spChg>
      </pc:sldChg>
      <pc:sldChg chg="modSp del mod ord modShow">
        <pc:chgData name="Andrew McDermott" userId="4727e0e7199adb9f" providerId="LiveId" clId="{6663152B-4703-4C8E-BC5D-9BD93F9B45DD}" dt="2022-09-26T01:49:18.742" v="19033" actId="47"/>
        <pc:sldMkLst>
          <pc:docMk/>
          <pc:sldMk cId="780124508" sldId="301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780124508" sldId="301"/>
            <ac:spMk id="2" creationId="{866311ED-A8AE-CD98-4645-3A76BEDB2E0A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780124508" sldId="301"/>
            <ac:spMk id="3" creationId="{C372F13C-25D3-32C9-AD16-7FE5BC4BFF7D}"/>
          </ac:spMkLst>
        </pc:spChg>
      </pc:sldChg>
      <pc:sldChg chg="delSp mod">
        <pc:chgData name="Andrew McDermott" userId="4727e0e7199adb9f" providerId="LiveId" clId="{6663152B-4703-4C8E-BC5D-9BD93F9B45DD}" dt="2022-09-05T11:09:56.113" v="2493" actId="478"/>
        <pc:sldMkLst>
          <pc:docMk/>
          <pc:sldMk cId="2053969131" sldId="302"/>
        </pc:sldMkLst>
        <pc:spChg chg="del">
          <ac:chgData name="Andrew McDermott" userId="4727e0e7199adb9f" providerId="LiveId" clId="{6663152B-4703-4C8E-BC5D-9BD93F9B45DD}" dt="2022-09-05T11:09:52.849" v="2492" actId="478"/>
          <ac:spMkLst>
            <pc:docMk/>
            <pc:sldMk cId="2053969131" sldId="302"/>
            <ac:spMk id="2" creationId="{7847AF43-1245-16DB-3203-1A6A8E6570BE}"/>
          </ac:spMkLst>
        </pc:spChg>
        <pc:spChg chg="del">
          <ac:chgData name="Andrew McDermott" userId="4727e0e7199adb9f" providerId="LiveId" clId="{6663152B-4703-4C8E-BC5D-9BD93F9B45DD}" dt="2022-09-05T11:09:56.113" v="2493" actId="478"/>
          <ac:spMkLst>
            <pc:docMk/>
            <pc:sldMk cId="2053969131" sldId="302"/>
            <ac:spMk id="3" creationId="{FC801D55-9FA6-1ED7-5582-BC4C18B10332}"/>
          </ac:spMkLst>
        </pc:spChg>
      </pc:sldChg>
      <pc:sldChg chg="addSp modSp new mod setBg setClrOvrMap">
        <pc:chgData name="Andrew McDermott" userId="4727e0e7199adb9f" providerId="LiveId" clId="{6663152B-4703-4C8E-BC5D-9BD93F9B45DD}" dt="2022-09-26T22:31:29.373" v="24994" actId="27636"/>
        <pc:sldMkLst>
          <pc:docMk/>
          <pc:sldMk cId="1609652098" sldId="303"/>
        </pc:sldMkLst>
        <pc:spChg chg="mod">
          <ac:chgData name="Andrew McDermott" userId="4727e0e7199adb9f" providerId="LiveId" clId="{6663152B-4703-4C8E-BC5D-9BD93F9B45DD}" dt="2022-09-26T22:31:17.197" v="24989" actId="26606"/>
          <ac:spMkLst>
            <pc:docMk/>
            <pc:sldMk cId="1609652098" sldId="303"/>
            <ac:spMk id="2" creationId="{92CB89E4-0EC5-D2DA-C775-FE67D6C8CF79}"/>
          </ac:spMkLst>
        </pc:spChg>
        <pc:spChg chg="mod">
          <ac:chgData name="Andrew McDermott" userId="4727e0e7199adb9f" providerId="LiveId" clId="{6663152B-4703-4C8E-BC5D-9BD93F9B45DD}" dt="2022-09-26T22:31:29.373" v="24994" actId="27636"/>
          <ac:spMkLst>
            <pc:docMk/>
            <pc:sldMk cId="1609652098" sldId="303"/>
            <ac:spMk id="3" creationId="{3EAA12AA-E45C-F006-171F-AA846CA69ABF}"/>
          </ac:spMkLst>
        </pc:spChg>
        <pc:spChg chg="add">
          <ac:chgData name="Andrew McDermott" userId="4727e0e7199adb9f" providerId="LiveId" clId="{6663152B-4703-4C8E-BC5D-9BD93F9B45DD}" dt="2022-09-26T22:31:17.197" v="24989" actId="26606"/>
          <ac:spMkLst>
            <pc:docMk/>
            <pc:sldMk cId="1609652098" sldId="303"/>
            <ac:spMk id="8" creationId="{6C9F9EF0-93D5-4D4B-BAFE-4770028147DD}"/>
          </ac:spMkLst>
        </pc:spChg>
      </pc:sldChg>
      <pc:sldChg chg="addSp delSp modSp new mod">
        <pc:chgData name="Andrew McDermott" userId="4727e0e7199adb9f" providerId="LiveId" clId="{6663152B-4703-4C8E-BC5D-9BD93F9B45DD}" dt="2022-09-26T00:56:04.801" v="14457" actId="20577"/>
        <pc:sldMkLst>
          <pc:docMk/>
          <pc:sldMk cId="1380356983" sldId="304"/>
        </pc:sldMkLst>
        <pc:spChg chg="add mod">
          <ac:chgData name="Andrew McDermott" userId="4727e0e7199adb9f" providerId="LiveId" clId="{6663152B-4703-4C8E-BC5D-9BD93F9B45DD}" dt="2022-09-26T00:55:49.297" v="14444" actId="1038"/>
          <ac:spMkLst>
            <pc:docMk/>
            <pc:sldMk cId="1380356983" sldId="304"/>
            <ac:spMk id="2" creationId="{9534AE0D-F24A-E6D9-81C3-9EB02062D281}"/>
          </ac:spMkLst>
        </pc:spChg>
        <pc:spChg chg="del">
          <ac:chgData name="Andrew McDermott" userId="4727e0e7199adb9f" providerId="LiveId" clId="{6663152B-4703-4C8E-BC5D-9BD93F9B45DD}" dt="2022-09-05T11:10:51.875" v="2528" actId="478"/>
          <ac:spMkLst>
            <pc:docMk/>
            <pc:sldMk cId="1380356983" sldId="304"/>
            <ac:spMk id="2" creationId="{C32296A1-0E55-6BAA-DCFB-D4F8EB006346}"/>
          </ac:spMkLst>
        </pc:spChg>
        <pc:spChg chg="add mod">
          <ac:chgData name="Andrew McDermott" userId="4727e0e7199adb9f" providerId="LiveId" clId="{6663152B-4703-4C8E-BC5D-9BD93F9B45DD}" dt="2022-09-26T00:55:56.207" v="14446" actId="1076"/>
          <ac:spMkLst>
            <pc:docMk/>
            <pc:sldMk cId="1380356983" sldId="304"/>
            <ac:spMk id="3" creationId="{0A678D60-7651-49B2-25EF-C02DAFB629D4}"/>
          </ac:spMkLst>
        </pc:spChg>
        <pc:spChg chg="del">
          <ac:chgData name="Andrew McDermott" userId="4727e0e7199adb9f" providerId="LiveId" clId="{6663152B-4703-4C8E-BC5D-9BD93F9B45DD}" dt="2022-09-05T11:10:55.079" v="2529" actId="478"/>
          <ac:spMkLst>
            <pc:docMk/>
            <pc:sldMk cId="1380356983" sldId="304"/>
            <ac:spMk id="3" creationId="{AB18881F-B184-148A-9901-F11A0954B167}"/>
          </ac:spMkLst>
        </pc:spChg>
        <pc:spChg chg="add mod">
          <ac:chgData name="Andrew McDermott" userId="4727e0e7199adb9f" providerId="LiveId" clId="{6663152B-4703-4C8E-BC5D-9BD93F9B45DD}" dt="2022-09-05T11:11:59.142" v="2537" actId="14100"/>
          <ac:spMkLst>
            <pc:docMk/>
            <pc:sldMk cId="1380356983" sldId="304"/>
            <ac:spMk id="6" creationId="{5375E66C-5494-F991-0CEC-8B76FCB8A930}"/>
          </ac:spMkLst>
        </pc:spChg>
        <pc:spChg chg="add mod">
          <ac:chgData name="Andrew McDermott" userId="4727e0e7199adb9f" providerId="LiveId" clId="{6663152B-4703-4C8E-BC5D-9BD93F9B45DD}" dt="2022-09-26T00:56:04.801" v="14457" actId="20577"/>
          <ac:spMkLst>
            <pc:docMk/>
            <pc:sldMk cId="1380356983" sldId="304"/>
            <ac:spMk id="7" creationId="{06A0B680-79A3-35EC-36E1-580E03F95833}"/>
          </ac:spMkLst>
        </pc:spChg>
        <pc:picChg chg="add">
          <ac:chgData name="Andrew McDermott" userId="4727e0e7199adb9f" providerId="LiveId" clId="{6663152B-4703-4C8E-BC5D-9BD93F9B45DD}" dt="2022-09-05T11:10:48.061" v="2527" actId="22"/>
          <ac:picMkLst>
            <pc:docMk/>
            <pc:sldMk cId="1380356983" sldId="304"/>
            <ac:picMk id="5" creationId="{2B835D06-75EC-D38F-68F9-C75D2A4F3649}"/>
          </ac:picMkLst>
        </pc:picChg>
      </pc:sldChg>
      <pc:sldChg chg="addSp delSp modSp new del mod delAnim modAnim">
        <pc:chgData name="Andrew McDermott" userId="4727e0e7199adb9f" providerId="LiveId" clId="{6663152B-4703-4C8E-BC5D-9BD93F9B45DD}" dt="2022-09-12T11:31:23.183" v="13526" actId="47"/>
        <pc:sldMkLst>
          <pc:docMk/>
          <pc:sldMk cId="2203539316" sldId="305"/>
        </pc:sldMkLst>
        <pc:spChg chg="del mod">
          <ac:chgData name="Andrew McDermott" userId="4727e0e7199adb9f" providerId="LiveId" clId="{6663152B-4703-4C8E-BC5D-9BD93F9B45DD}" dt="2022-09-05T12:28:48.038" v="7192" actId="478"/>
          <ac:spMkLst>
            <pc:docMk/>
            <pc:sldMk cId="2203539316" sldId="305"/>
            <ac:spMk id="2" creationId="{0C085ABF-99AF-F21A-D488-F8018DFB13CE}"/>
          </ac:spMkLst>
        </pc:spChg>
        <pc:spChg chg="del mod">
          <ac:chgData name="Andrew McDermott" userId="4727e0e7199adb9f" providerId="LiveId" clId="{6663152B-4703-4C8E-BC5D-9BD93F9B45DD}" dt="2022-09-09T17:54:30.288" v="11213" actId="478"/>
          <ac:spMkLst>
            <pc:docMk/>
            <pc:sldMk cId="2203539316" sldId="305"/>
            <ac:spMk id="3" creationId="{C472AF5B-9B0B-FE4E-CC46-9B9E4BEB8E9C}"/>
          </ac:spMkLst>
        </pc:spChg>
        <pc:spChg chg="add del mod">
          <ac:chgData name="Andrew McDermott" userId="4727e0e7199adb9f" providerId="LiveId" clId="{6663152B-4703-4C8E-BC5D-9BD93F9B45DD}" dt="2022-09-05T12:28:49.741" v="7193" actId="478"/>
          <ac:spMkLst>
            <pc:docMk/>
            <pc:sldMk cId="2203539316" sldId="305"/>
            <ac:spMk id="7" creationId="{E2BEF2A2-A3D7-088A-0E35-2008D3447228}"/>
          </ac:spMkLst>
        </pc:spChg>
        <pc:spChg chg="add del mod">
          <ac:chgData name="Andrew McDermott" userId="4727e0e7199adb9f" providerId="LiveId" clId="{6663152B-4703-4C8E-BC5D-9BD93F9B45DD}" dt="2022-09-09T17:54:39.726" v="11218" actId="478"/>
          <ac:spMkLst>
            <pc:docMk/>
            <pc:sldMk cId="2203539316" sldId="305"/>
            <ac:spMk id="9" creationId="{210AE7F6-E1C3-8F1C-FF35-AF3C33B9AE7D}"/>
          </ac:spMkLst>
        </pc:spChg>
        <pc:spChg chg="add mod">
          <ac:chgData name="Andrew McDermott" userId="4727e0e7199adb9f" providerId="LiveId" clId="{6663152B-4703-4C8E-BC5D-9BD93F9B45DD}" dt="2022-09-10T02:47:49.624" v="12122" actId="1076"/>
          <ac:spMkLst>
            <pc:docMk/>
            <pc:sldMk cId="2203539316" sldId="305"/>
            <ac:spMk id="10" creationId="{53C81E60-0920-22CE-97F2-591E2D9EAFDD}"/>
          </ac:spMkLst>
        </pc:spChg>
        <pc:spChg chg="add mod">
          <ac:chgData name="Andrew McDermott" userId="4727e0e7199adb9f" providerId="LiveId" clId="{6663152B-4703-4C8E-BC5D-9BD93F9B45DD}" dt="2022-09-10T03:43:39.736" v="13274" actId="27636"/>
          <ac:spMkLst>
            <pc:docMk/>
            <pc:sldMk cId="2203539316" sldId="305"/>
            <ac:spMk id="11" creationId="{DBF360EB-6979-1416-DCF7-E5CB5D01B862}"/>
          </ac:spMkLst>
        </pc:spChg>
        <pc:spChg chg="add mod">
          <ac:chgData name="Andrew McDermott" userId="4727e0e7199adb9f" providerId="LiveId" clId="{6663152B-4703-4C8E-BC5D-9BD93F9B45DD}" dt="2022-09-10T02:48:12.808" v="12132" actId="1076"/>
          <ac:spMkLst>
            <pc:docMk/>
            <pc:sldMk cId="2203539316" sldId="305"/>
            <ac:spMk id="12" creationId="{9532DE1B-BD78-593F-D6A1-D809C9254A2B}"/>
          </ac:spMkLst>
        </pc:spChg>
        <pc:spChg chg="add del mod">
          <ac:chgData name="Andrew McDermott" userId="4727e0e7199adb9f" providerId="LiveId" clId="{6663152B-4703-4C8E-BC5D-9BD93F9B45DD}" dt="2022-09-09T17:54:37.539" v="11217" actId="478"/>
          <ac:spMkLst>
            <pc:docMk/>
            <pc:sldMk cId="2203539316" sldId="305"/>
            <ac:spMk id="13" creationId="{89DFF37F-C07C-A2BD-5FE0-42EB453B546A}"/>
          </ac:spMkLst>
        </pc:spChg>
        <pc:spChg chg="add del mod">
          <ac:chgData name="Andrew McDermott" userId="4727e0e7199adb9f" providerId="LiveId" clId="{6663152B-4703-4C8E-BC5D-9BD93F9B45DD}" dt="2022-09-09T17:54:35.668" v="11216" actId="478"/>
          <ac:spMkLst>
            <pc:docMk/>
            <pc:sldMk cId="2203539316" sldId="305"/>
            <ac:spMk id="14" creationId="{EF87B1A4-EB42-02EF-A816-85FC67149BEE}"/>
          </ac:spMkLst>
        </pc:spChg>
        <pc:spChg chg="add del mod">
          <ac:chgData name="Andrew McDermott" userId="4727e0e7199adb9f" providerId="LiveId" clId="{6663152B-4703-4C8E-BC5D-9BD93F9B45DD}" dt="2022-09-09T17:55:06.551" v="11226" actId="478"/>
          <ac:spMkLst>
            <pc:docMk/>
            <pc:sldMk cId="2203539316" sldId="305"/>
            <ac:spMk id="18" creationId="{03C2738D-6CB7-74CA-EF07-07CDB3311ADE}"/>
          </ac:spMkLst>
        </pc:spChg>
        <pc:spChg chg="add del mod">
          <ac:chgData name="Andrew McDermott" userId="4727e0e7199adb9f" providerId="LiveId" clId="{6663152B-4703-4C8E-BC5D-9BD93F9B45DD}" dt="2022-09-09T17:54:32.542" v="11214" actId="478"/>
          <ac:spMkLst>
            <pc:docMk/>
            <pc:sldMk cId="2203539316" sldId="305"/>
            <ac:spMk id="22" creationId="{660E7D82-9CDA-275C-FF84-F86B4B3EDC59}"/>
          </ac:spMkLst>
        </pc:spChg>
        <pc:graphicFrameChg chg="add del">
          <ac:chgData name="Andrew McDermott" userId="4727e0e7199adb9f" providerId="LiveId" clId="{6663152B-4703-4C8E-BC5D-9BD93F9B45DD}" dt="2022-09-05T12:29:01.446" v="7197" actId="21"/>
          <ac:graphicFrameMkLst>
            <pc:docMk/>
            <pc:sldMk cId="2203539316" sldId="305"/>
            <ac:graphicFrameMk id="5" creationId="{FDD13D6B-FB0C-5462-206D-B5F29B313048}"/>
          </ac:graphicFrameMkLst>
        </pc:graphicFrameChg>
        <pc:graphicFrameChg chg="add del mod modGraphic">
          <ac:chgData name="Andrew McDermott" userId="4727e0e7199adb9f" providerId="LiveId" clId="{6663152B-4703-4C8E-BC5D-9BD93F9B45DD}" dt="2022-09-05T12:35:13.997" v="7529" actId="21"/>
          <ac:graphicFrameMkLst>
            <pc:docMk/>
            <pc:sldMk cId="2203539316" sldId="305"/>
            <ac:graphicFrameMk id="8" creationId="{AE9815F7-F6DE-CE09-8DC6-875889B1B551}"/>
          </ac:graphicFrameMkLst>
        </pc:graphicFrameChg>
        <pc:graphicFrameChg chg="add del mod modGraphic">
          <ac:chgData name="Andrew McDermott" userId="4727e0e7199adb9f" providerId="LiveId" clId="{6663152B-4703-4C8E-BC5D-9BD93F9B45DD}" dt="2022-09-05T12:44:48.486" v="8119" actId="21"/>
          <ac:graphicFrameMkLst>
            <pc:docMk/>
            <pc:sldMk cId="2203539316" sldId="305"/>
            <ac:graphicFrameMk id="15" creationId="{35967331-15C8-40CA-8582-5ED6A5ADC723}"/>
          </ac:graphicFrameMkLst>
        </pc:graphicFrameChg>
        <pc:graphicFrameChg chg="add del mod">
          <ac:chgData name="Andrew McDermott" userId="4727e0e7199adb9f" providerId="LiveId" clId="{6663152B-4703-4C8E-BC5D-9BD93F9B45DD}" dt="2022-09-09T17:54:34.012" v="11215" actId="478"/>
          <ac:graphicFrameMkLst>
            <pc:docMk/>
            <pc:sldMk cId="2203539316" sldId="305"/>
            <ac:graphicFrameMk id="17" creationId="{7E4B5D49-7495-BC73-5163-794F7D777996}"/>
          </ac:graphicFrameMkLst>
        </pc:graphicFrameChg>
        <pc:picChg chg="add del mod modCrop">
          <ac:chgData name="Andrew McDermott" userId="4727e0e7199adb9f" providerId="LiveId" clId="{6663152B-4703-4C8E-BC5D-9BD93F9B45DD}" dt="2022-09-09T17:54:26.646" v="11211" actId="478"/>
          <ac:picMkLst>
            <pc:docMk/>
            <pc:sldMk cId="2203539316" sldId="305"/>
            <ac:picMk id="4" creationId="{DC53F1DA-B095-16C4-2D1E-62B7728218D6}"/>
          </ac:picMkLst>
        </pc:picChg>
        <pc:picChg chg="add del mod">
          <ac:chgData name="Andrew McDermott" userId="4727e0e7199adb9f" providerId="LiveId" clId="{6663152B-4703-4C8E-BC5D-9BD93F9B45DD}" dt="2022-09-09T17:54:27.336" v="11212" actId="478"/>
          <ac:picMkLst>
            <pc:docMk/>
            <pc:sldMk cId="2203539316" sldId="305"/>
            <ac:picMk id="6" creationId="{43A94288-8440-481B-0911-04BEA877E1E5}"/>
          </ac:picMkLst>
        </pc:picChg>
        <pc:picChg chg="add del mod modCrop">
          <ac:chgData name="Andrew McDermott" userId="4727e0e7199adb9f" providerId="LiveId" clId="{6663152B-4703-4C8E-BC5D-9BD93F9B45DD}" dt="2022-09-09T17:54:59.758" v="11225" actId="478"/>
          <ac:picMkLst>
            <pc:docMk/>
            <pc:sldMk cId="2203539316" sldId="305"/>
            <ac:picMk id="8" creationId="{2892E2D9-2E00-ACD7-C515-72705748B56D}"/>
          </ac:picMkLst>
        </pc:picChg>
        <pc:picChg chg="add del mod modCrop">
          <ac:chgData name="Andrew McDermott" userId="4727e0e7199adb9f" providerId="LiveId" clId="{6663152B-4703-4C8E-BC5D-9BD93F9B45DD}" dt="2022-09-09T17:54:40.428" v="11219" actId="478"/>
          <ac:picMkLst>
            <pc:docMk/>
            <pc:sldMk cId="2203539316" sldId="305"/>
            <ac:picMk id="16" creationId="{33650111-9F63-2D60-11C2-3585A80AC107}"/>
          </ac:picMkLst>
        </pc:picChg>
        <pc:picChg chg="add del mod">
          <ac:chgData name="Andrew McDermott" userId="4727e0e7199adb9f" providerId="LiveId" clId="{6663152B-4703-4C8E-BC5D-9BD93F9B45DD}" dt="2022-09-12T11:29:39.983" v="13506" actId="21"/>
          <ac:picMkLst>
            <pc:docMk/>
            <pc:sldMk cId="2203539316" sldId="305"/>
            <ac:picMk id="19" creationId="{43842BBB-ED25-453C-B335-7BA75067C2B5}"/>
          </ac:picMkLst>
        </pc:picChg>
        <pc:picChg chg="add del mod">
          <ac:chgData name="Andrew McDermott" userId="4727e0e7199adb9f" providerId="LiveId" clId="{6663152B-4703-4C8E-BC5D-9BD93F9B45DD}" dt="2022-09-12T11:29:39.983" v="13506" actId="21"/>
          <ac:picMkLst>
            <pc:docMk/>
            <pc:sldMk cId="2203539316" sldId="305"/>
            <ac:picMk id="20" creationId="{01BCB8E4-A9D2-0B7E-F82E-4B529D114964}"/>
          </ac:picMkLst>
        </pc:picChg>
        <pc:picChg chg="add del mod modCrop">
          <ac:chgData name="Andrew McDermott" userId="4727e0e7199adb9f" providerId="LiveId" clId="{6663152B-4703-4C8E-BC5D-9BD93F9B45DD}" dt="2022-09-12T11:30:56.256" v="13519" actId="21"/>
          <ac:picMkLst>
            <pc:docMk/>
            <pc:sldMk cId="2203539316" sldId="305"/>
            <ac:picMk id="24" creationId="{142DA3E9-F77D-5361-36D5-40174F8C3299}"/>
          </ac:picMkLst>
        </pc:picChg>
        <pc:picChg chg="add del mod">
          <ac:chgData name="Andrew McDermott" userId="4727e0e7199adb9f" providerId="LiveId" clId="{6663152B-4703-4C8E-BC5D-9BD93F9B45DD}" dt="2022-09-12T11:30:41.767" v="13515" actId="21"/>
          <ac:picMkLst>
            <pc:docMk/>
            <pc:sldMk cId="2203539316" sldId="305"/>
            <ac:picMk id="26" creationId="{6F73F225-61A0-4B14-54E6-46A349A481B9}"/>
          </ac:picMkLst>
        </pc:picChg>
        <pc:picChg chg="add del mod">
          <ac:chgData name="Andrew McDermott" userId="4727e0e7199adb9f" providerId="LiveId" clId="{6663152B-4703-4C8E-BC5D-9BD93F9B45DD}" dt="2022-09-12T11:30:41.767" v="13515" actId="21"/>
          <ac:picMkLst>
            <pc:docMk/>
            <pc:sldMk cId="2203539316" sldId="305"/>
            <ac:picMk id="3074" creationId="{C350FB0F-6297-45CC-8D61-CF8D6C5F2B47}"/>
          </ac:picMkLst>
        </pc:picChg>
      </pc:sldChg>
      <pc:sldChg chg="addSp delSp modSp new del mod">
        <pc:chgData name="Andrew McDermott" userId="4727e0e7199adb9f" providerId="LiveId" clId="{6663152B-4703-4C8E-BC5D-9BD93F9B45DD}" dt="2022-09-12T12:13:59.827" v="14136" actId="47"/>
        <pc:sldMkLst>
          <pc:docMk/>
          <pc:sldMk cId="2718673862" sldId="306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2718673862" sldId="306"/>
            <ac:spMk id="2" creationId="{63759971-6B4B-E173-2F7D-4CCE63187EBE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2718673862" sldId="306"/>
            <ac:spMk id="3" creationId="{EA68FB60-67A9-764F-7E32-530024BF12CA}"/>
          </ac:spMkLst>
        </pc:spChg>
        <pc:spChg chg="add del">
          <ac:chgData name="Andrew McDermott" userId="4727e0e7199adb9f" providerId="LiveId" clId="{6663152B-4703-4C8E-BC5D-9BD93F9B45DD}" dt="2022-09-05T11:27:58.824" v="3396" actId="22"/>
          <ac:spMkLst>
            <pc:docMk/>
            <pc:sldMk cId="2718673862" sldId="306"/>
            <ac:spMk id="5" creationId="{D5E2AEBA-1326-2BAF-363A-A206212B7233}"/>
          </ac:spMkLst>
        </pc:spChg>
      </pc:sldChg>
      <pc:sldChg chg="addSp modSp add mod">
        <pc:chgData name="Andrew McDermott" userId="4727e0e7199adb9f" providerId="LiveId" clId="{6663152B-4703-4C8E-BC5D-9BD93F9B45DD}" dt="2022-09-12T11:35:02.750" v="13648" actId="1036"/>
        <pc:sldMkLst>
          <pc:docMk/>
          <pc:sldMk cId="425667728" sldId="307"/>
        </pc:sldMkLst>
        <pc:spChg chg="add mod">
          <ac:chgData name="Andrew McDermott" userId="4727e0e7199adb9f" providerId="LiveId" clId="{6663152B-4703-4C8E-BC5D-9BD93F9B45DD}" dt="2022-09-05T11:26:03.110" v="3274" actId="1036"/>
          <ac:spMkLst>
            <pc:docMk/>
            <pc:sldMk cId="425667728" sldId="307"/>
            <ac:spMk id="3" creationId="{8656B986-43F1-8D11-7FA2-9C27D21BCC2F}"/>
          </ac:spMkLst>
        </pc:spChg>
        <pc:spChg chg="mod">
          <ac:chgData name="Andrew McDermott" userId="4727e0e7199adb9f" providerId="LiveId" clId="{6663152B-4703-4C8E-BC5D-9BD93F9B45DD}" dt="2022-09-05T11:25:51.153" v="3211" actId="1036"/>
          <ac:spMkLst>
            <pc:docMk/>
            <pc:sldMk cId="425667728" sldId="307"/>
            <ac:spMk id="6" creationId="{5375E66C-5494-F991-0CEC-8B76FCB8A930}"/>
          </ac:spMkLst>
        </pc:spChg>
        <pc:spChg chg="add mod">
          <ac:chgData name="Andrew McDermott" userId="4727e0e7199adb9f" providerId="LiveId" clId="{6663152B-4703-4C8E-BC5D-9BD93F9B45DD}" dt="2022-09-05T11:35:29.383" v="3829" actId="1035"/>
          <ac:spMkLst>
            <pc:docMk/>
            <pc:sldMk cId="425667728" sldId="307"/>
            <ac:spMk id="7" creationId="{E90AE558-2284-2465-6C2A-1245791016C6}"/>
          </ac:spMkLst>
        </pc:spChg>
        <pc:spChg chg="add mod">
          <ac:chgData name="Andrew McDermott" userId="4727e0e7199adb9f" providerId="LiveId" clId="{6663152B-4703-4C8E-BC5D-9BD93F9B45DD}" dt="2022-09-12T11:35:02.750" v="13648" actId="1036"/>
          <ac:spMkLst>
            <pc:docMk/>
            <pc:sldMk cId="425667728" sldId="307"/>
            <ac:spMk id="9" creationId="{0D5B21E7-B49C-9647-D92F-0D7C28500E65}"/>
          </ac:spMkLst>
        </pc:spChg>
      </pc:sldChg>
      <pc:sldChg chg="addSp delSp modSp add del mod modAnim">
        <pc:chgData name="Andrew McDermott" userId="4727e0e7199adb9f" providerId="LiveId" clId="{6663152B-4703-4C8E-BC5D-9BD93F9B45DD}" dt="2022-09-12T11:34:14.643" v="13555" actId="47"/>
        <pc:sldMkLst>
          <pc:docMk/>
          <pc:sldMk cId="1906982312" sldId="308"/>
        </pc:sldMkLst>
        <pc:spChg chg="del mod">
          <ac:chgData name="Andrew McDermott" userId="4727e0e7199adb9f" providerId="LiveId" clId="{6663152B-4703-4C8E-BC5D-9BD93F9B45DD}" dt="2022-09-05T12:28:20.427" v="7186" actId="478"/>
          <ac:spMkLst>
            <pc:docMk/>
            <pc:sldMk cId="1906982312" sldId="308"/>
            <ac:spMk id="2" creationId="{0C085ABF-99AF-F21A-D488-F8018DFB13CE}"/>
          </ac:spMkLst>
        </pc:spChg>
        <pc:spChg chg="mod">
          <ac:chgData name="Andrew McDermott" userId="4727e0e7199adb9f" providerId="LiveId" clId="{6663152B-4703-4C8E-BC5D-9BD93F9B45DD}" dt="2022-09-10T01:36:29.295" v="11345" actId="14100"/>
          <ac:spMkLst>
            <pc:docMk/>
            <pc:sldMk cId="1906982312" sldId="308"/>
            <ac:spMk id="3" creationId="{C472AF5B-9B0B-FE4E-CC46-9B9E4BEB8E9C}"/>
          </ac:spMkLst>
        </pc:spChg>
        <pc:spChg chg="add del mod">
          <ac:chgData name="Andrew McDermott" userId="4727e0e7199adb9f" providerId="LiveId" clId="{6663152B-4703-4C8E-BC5D-9BD93F9B45DD}" dt="2022-09-05T12:28:21.257" v="7187" actId="478"/>
          <ac:spMkLst>
            <pc:docMk/>
            <pc:sldMk cId="1906982312" sldId="308"/>
            <ac:spMk id="7" creationId="{002FD2A3-A4AA-E20E-B00C-8E30253BDCBC}"/>
          </ac:spMkLst>
        </pc:spChg>
        <pc:spChg chg="add mod">
          <ac:chgData name="Andrew McDermott" userId="4727e0e7199adb9f" providerId="LiveId" clId="{6663152B-4703-4C8E-BC5D-9BD93F9B45DD}" dt="2022-09-10T01:39:57.019" v="11358" actId="14100"/>
          <ac:spMkLst>
            <pc:docMk/>
            <pc:sldMk cId="1906982312" sldId="308"/>
            <ac:spMk id="12" creationId="{77F014C4-9156-6AD2-4A31-9C765E65E88B}"/>
          </ac:spMkLst>
        </pc:spChg>
        <pc:spChg chg="add mod">
          <ac:chgData name="Andrew McDermott" userId="4727e0e7199adb9f" providerId="LiveId" clId="{6663152B-4703-4C8E-BC5D-9BD93F9B45DD}" dt="2022-09-10T01:40:00.381" v="11359" actId="1076"/>
          <ac:spMkLst>
            <pc:docMk/>
            <pc:sldMk cId="1906982312" sldId="308"/>
            <ac:spMk id="13" creationId="{DFE04C79-E9DD-CB88-324A-E0DCD18B237B}"/>
          </ac:spMkLst>
        </pc:spChg>
        <pc:spChg chg="add del">
          <ac:chgData name="Andrew McDermott" userId="4727e0e7199adb9f" providerId="LiveId" clId="{6663152B-4703-4C8E-BC5D-9BD93F9B45DD}" dt="2022-09-10T01:34:28.018" v="11325" actId="22"/>
          <ac:spMkLst>
            <pc:docMk/>
            <pc:sldMk cId="1906982312" sldId="308"/>
            <ac:spMk id="15" creationId="{A63C1401-3ABF-FA00-FA5A-D0E01D27168C}"/>
          </ac:spMkLst>
        </pc:spChg>
        <pc:graphicFrameChg chg="add del">
          <ac:chgData name="Andrew McDermott" userId="4727e0e7199adb9f" providerId="LiveId" clId="{6663152B-4703-4C8E-BC5D-9BD93F9B45DD}" dt="2022-09-05T12:28:37.333" v="7190" actId="21"/>
          <ac:graphicFrameMkLst>
            <pc:docMk/>
            <pc:sldMk cId="1906982312" sldId="308"/>
            <ac:graphicFrameMk id="5" creationId="{D2376D19-E9C6-477A-6881-FAB17E715413}"/>
          </ac:graphicFrameMkLst>
        </pc:graphicFrameChg>
        <pc:graphicFrameChg chg="add del mod">
          <ac:chgData name="Andrew McDermott" userId="4727e0e7199adb9f" providerId="LiveId" clId="{6663152B-4703-4C8E-BC5D-9BD93F9B45DD}" dt="2022-09-05T12:36:48.841" v="7551" actId="478"/>
          <ac:graphicFrameMkLst>
            <pc:docMk/>
            <pc:sldMk cId="1906982312" sldId="308"/>
            <ac:graphicFrameMk id="9" creationId="{108213C1-688F-71CE-2EFD-6699D3116CEC}"/>
          </ac:graphicFrameMkLst>
        </pc:graphicFrameChg>
        <pc:graphicFrameChg chg="add del mod">
          <ac:chgData name="Andrew McDermott" userId="4727e0e7199adb9f" providerId="LiveId" clId="{6663152B-4703-4C8E-BC5D-9BD93F9B45DD}" dt="2022-09-10T01:35:01.756" v="11330" actId="478"/>
          <ac:graphicFrameMkLst>
            <pc:docMk/>
            <pc:sldMk cId="1906982312" sldId="308"/>
            <ac:graphicFrameMk id="11" creationId="{3A139EC4-186D-9B6D-BFD7-B083526FA10B}"/>
          </ac:graphicFrameMkLst>
        </pc:graphicFrameChg>
        <pc:picChg chg="add del mod">
          <ac:chgData name="Andrew McDermott" userId="4727e0e7199adb9f" providerId="LiveId" clId="{6663152B-4703-4C8E-BC5D-9BD93F9B45DD}" dt="2022-09-12T11:32:39.713" v="13537" actId="21"/>
          <ac:picMkLst>
            <pc:docMk/>
            <pc:sldMk cId="1906982312" sldId="308"/>
            <ac:picMk id="4" creationId="{66F2E4EF-AACC-02E8-4809-0EBBCFED04CE}"/>
          </ac:picMkLst>
        </pc:picChg>
        <pc:picChg chg="add del mod">
          <ac:chgData name="Andrew McDermott" userId="4727e0e7199adb9f" providerId="LiveId" clId="{6663152B-4703-4C8E-BC5D-9BD93F9B45DD}" dt="2022-09-12T11:32:39.713" v="13537" actId="21"/>
          <ac:picMkLst>
            <pc:docMk/>
            <pc:sldMk cId="1906982312" sldId="308"/>
            <ac:picMk id="6" creationId="{5493E6A3-F78E-A1E5-ADAB-57A9AAB24DB4}"/>
          </ac:picMkLst>
        </pc:picChg>
        <pc:picChg chg="add del mod">
          <ac:chgData name="Andrew McDermott" userId="4727e0e7199adb9f" providerId="LiveId" clId="{6663152B-4703-4C8E-BC5D-9BD93F9B45DD}" dt="2022-09-12T11:33:10.451" v="13543" actId="21"/>
          <ac:picMkLst>
            <pc:docMk/>
            <pc:sldMk cId="1906982312" sldId="308"/>
            <ac:picMk id="8" creationId="{8C2CED78-22A4-57A8-5E88-B35E8AAABE47}"/>
          </ac:picMkLst>
        </pc:picChg>
        <pc:picChg chg="add mod">
          <ac:chgData name="Andrew McDermott" userId="4727e0e7199adb9f" providerId="LiveId" clId="{6663152B-4703-4C8E-BC5D-9BD93F9B45DD}" dt="2022-09-10T01:40:05.390" v="11361" actId="1076"/>
          <ac:picMkLst>
            <pc:docMk/>
            <pc:sldMk cId="1906982312" sldId="308"/>
            <ac:picMk id="10" creationId="{C417725B-0FEE-90BD-B966-42F6129F7201}"/>
          </ac:picMkLst>
        </pc:picChg>
        <pc:picChg chg="add del mod">
          <ac:chgData name="Andrew McDermott" userId="4727e0e7199adb9f" providerId="LiveId" clId="{6663152B-4703-4C8E-BC5D-9BD93F9B45DD}" dt="2022-09-12T11:32:39.713" v="13537" actId="21"/>
          <ac:picMkLst>
            <pc:docMk/>
            <pc:sldMk cId="1906982312" sldId="308"/>
            <ac:picMk id="17" creationId="{51EF8A2C-EB5F-E548-05A2-5EE2AACB94EC}"/>
          </ac:picMkLst>
        </pc:picChg>
        <pc:picChg chg="add del mod">
          <ac:chgData name="Andrew McDermott" userId="4727e0e7199adb9f" providerId="LiveId" clId="{6663152B-4703-4C8E-BC5D-9BD93F9B45DD}" dt="2022-09-12T11:32:39.713" v="13537" actId="21"/>
          <ac:picMkLst>
            <pc:docMk/>
            <pc:sldMk cId="1906982312" sldId="308"/>
            <ac:picMk id="19" creationId="{B50E2684-B574-EB1B-17A2-054558646403}"/>
          </ac:picMkLst>
        </pc:picChg>
        <pc:picChg chg="add del mod">
          <ac:chgData name="Andrew McDermott" userId="4727e0e7199adb9f" providerId="LiveId" clId="{6663152B-4703-4C8E-BC5D-9BD93F9B45DD}" dt="2022-09-12T11:33:10.451" v="13543" actId="21"/>
          <ac:picMkLst>
            <pc:docMk/>
            <pc:sldMk cId="1906982312" sldId="308"/>
            <ac:picMk id="21" creationId="{CCE9CAED-88FC-AFFA-BE30-16583896D833}"/>
          </ac:picMkLst>
        </pc:picChg>
      </pc:sldChg>
      <pc:sldChg chg="addSp modSp add del mod">
        <pc:chgData name="Andrew McDermott" userId="4727e0e7199adb9f" providerId="LiveId" clId="{6663152B-4703-4C8E-BC5D-9BD93F9B45DD}" dt="2022-09-26T01:23:16.208" v="16496" actId="47"/>
        <pc:sldMkLst>
          <pc:docMk/>
          <pc:sldMk cId="4068695474" sldId="309"/>
        </pc:sldMkLst>
        <pc:spChg chg="add mod">
          <ac:chgData name="Andrew McDermott" userId="4727e0e7199adb9f" providerId="LiveId" clId="{6663152B-4703-4C8E-BC5D-9BD93F9B45DD}" dt="2022-09-12T11:34:25.210" v="13556" actId="1076"/>
          <ac:spMkLst>
            <pc:docMk/>
            <pc:sldMk cId="4068695474" sldId="309"/>
            <ac:spMk id="3" creationId="{40CC0F1D-E5B6-E952-E50F-66CE0B990F72}"/>
          </ac:spMkLst>
        </pc:spChg>
        <pc:spChg chg="mod">
          <ac:chgData name="Andrew McDermott" userId="4727e0e7199adb9f" providerId="LiveId" clId="{6663152B-4703-4C8E-BC5D-9BD93F9B45DD}" dt="2022-09-05T11:28:35.091" v="3539" actId="1035"/>
          <ac:spMkLst>
            <pc:docMk/>
            <pc:sldMk cId="4068695474" sldId="309"/>
            <ac:spMk id="6" creationId="{5375E66C-5494-F991-0CEC-8B76FCB8A930}"/>
          </ac:spMkLst>
        </pc:spChg>
      </pc:sldChg>
      <pc:sldChg chg="addSp delSp modSp add del mod modAnim">
        <pc:chgData name="Andrew McDermott" userId="4727e0e7199adb9f" providerId="LiveId" clId="{6663152B-4703-4C8E-BC5D-9BD93F9B45DD}" dt="2022-09-12T11:39:47.930" v="13698" actId="47"/>
        <pc:sldMkLst>
          <pc:docMk/>
          <pc:sldMk cId="2119318421" sldId="310"/>
        </pc:sldMkLst>
        <pc:spChg chg="del mod">
          <ac:chgData name="Andrew McDermott" userId="4727e0e7199adb9f" providerId="LiveId" clId="{6663152B-4703-4C8E-BC5D-9BD93F9B45DD}" dt="2022-09-05T12:27:58.214" v="7179" actId="478"/>
          <ac:spMkLst>
            <pc:docMk/>
            <pc:sldMk cId="2119318421" sldId="310"/>
            <ac:spMk id="2" creationId="{0C085ABF-99AF-F21A-D488-F8018DFB13CE}"/>
          </ac:spMkLst>
        </pc:spChg>
        <pc:spChg chg="mod">
          <ac:chgData name="Andrew McDermott" userId="4727e0e7199adb9f" providerId="LiveId" clId="{6663152B-4703-4C8E-BC5D-9BD93F9B45DD}" dt="2022-09-10T03:45:15.009" v="13367" actId="27636"/>
          <ac:spMkLst>
            <pc:docMk/>
            <pc:sldMk cId="2119318421" sldId="310"/>
            <ac:spMk id="3" creationId="{C472AF5B-9B0B-FE4E-CC46-9B9E4BEB8E9C}"/>
          </ac:spMkLst>
        </pc:spChg>
        <pc:spChg chg="add del mod">
          <ac:chgData name="Andrew McDermott" userId="4727e0e7199adb9f" providerId="LiveId" clId="{6663152B-4703-4C8E-BC5D-9BD93F9B45DD}" dt="2022-09-05T12:28:02.310" v="7181" actId="478"/>
          <ac:spMkLst>
            <pc:docMk/>
            <pc:sldMk cId="2119318421" sldId="310"/>
            <ac:spMk id="5" creationId="{EFBEF498-1B15-B302-5CC1-0630EA81FD48}"/>
          </ac:spMkLst>
        </pc:spChg>
        <pc:spChg chg="add del mod">
          <ac:chgData name="Andrew McDermott" userId="4727e0e7199adb9f" providerId="LiveId" clId="{6663152B-4703-4C8E-BC5D-9BD93F9B45DD}" dt="2022-09-05T12:50:21.656" v="8494" actId="478"/>
          <ac:spMkLst>
            <pc:docMk/>
            <pc:sldMk cId="2119318421" sldId="310"/>
            <ac:spMk id="12" creationId="{96D3503C-5738-4AA3-0CFB-76927CEDA6E8}"/>
          </ac:spMkLst>
        </pc:spChg>
        <pc:spChg chg="add mod">
          <ac:chgData name="Andrew McDermott" userId="4727e0e7199adb9f" providerId="LiveId" clId="{6663152B-4703-4C8E-BC5D-9BD93F9B45DD}" dt="2022-09-10T03:43:39.756" v="13277" actId="27636"/>
          <ac:spMkLst>
            <pc:docMk/>
            <pc:sldMk cId="2119318421" sldId="310"/>
            <ac:spMk id="13" creationId="{0F2C6A8E-D15F-8C3E-7428-000AC42F3AA6}"/>
          </ac:spMkLst>
        </pc:spChg>
        <pc:spChg chg="add mod">
          <ac:chgData name="Andrew McDermott" userId="4727e0e7199adb9f" providerId="LiveId" clId="{6663152B-4703-4C8E-BC5D-9BD93F9B45DD}" dt="2022-09-10T03:43:39.749" v="13276" actId="27636"/>
          <ac:spMkLst>
            <pc:docMk/>
            <pc:sldMk cId="2119318421" sldId="310"/>
            <ac:spMk id="14" creationId="{2497A3A8-7E68-8BF5-60A3-4B7D194D8B9D}"/>
          </ac:spMkLst>
        </pc:spChg>
        <pc:spChg chg="add mod">
          <ac:chgData name="Andrew McDermott" userId="4727e0e7199adb9f" providerId="LiveId" clId="{6663152B-4703-4C8E-BC5D-9BD93F9B45DD}" dt="2022-09-10T01:45:20.060" v="11408" actId="1076"/>
          <ac:spMkLst>
            <pc:docMk/>
            <pc:sldMk cId="2119318421" sldId="310"/>
            <ac:spMk id="15" creationId="{14F33076-71ED-7760-10E7-17085363766A}"/>
          </ac:spMkLst>
        </pc:spChg>
        <pc:spChg chg="add mod">
          <ac:chgData name="Andrew McDermott" userId="4727e0e7199adb9f" providerId="LiveId" clId="{6663152B-4703-4C8E-BC5D-9BD93F9B45DD}" dt="2022-09-10T01:45:40.087" v="11413" actId="14100"/>
          <ac:spMkLst>
            <pc:docMk/>
            <pc:sldMk cId="2119318421" sldId="310"/>
            <ac:spMk id="16" creationId="{FF8FDC86-255C-A000-1392-754871757BCB}"/>
          </ac:spMkLst>
        </pc:spChg>
        <pc:graphicFrameChg chg="add del">
          <ac:chgData name="Andrew McDermott" userId="4727e0e7199adb9f" providerId="LiveId" clId="{6663152B-4703-4C8E-BC5D-9BD93F9B45DD}" dt="2022-09-05T12:28:13.507" v="7184" actId="21"/>
          <ac:graphicFrameMkLst>
            <pc:docMk/>
            <pc:sldMk cId="2119318421" sldId="310"/>
            <ac:graphicFrameMk id="7" creationId="{A1FC58A5-C673-9CA1-BE49-B4328415BC37}"/>
          </ac:graphicFrameMkLst>
        </pc:graphicFrameChg>
        <pc:graphicFrameChg chg="add del">
          <ac:chgData name="Andrew McDermott" userId="4727e0e7199adb9f" providerId="LiveId" clId="{6663152B-4703-4C8E-BC5D-9BD93F9B45DD}" dt="2022-09-05T12:36:35.415" v="7549" actId="478"/>
          <ac:graphicFrameMkLst>
            <pc:docMk/>
            <pc:sldMk cId="2119318421" sldId="310"/>
            <ac:graphicFrameMk id="9" creationId="{AC23B81A-1404-0535-7A76-277E4F96C568}"/>
          </ac:graphicFrameMkLst>
        </pc:graphicFrameChg>
        <pc:graphicFrameChg chg="add del mod">
          <ac:chgData name="Andrew McDermott" userId="4727e0e7199adb9f" providerId="LiveId" clId="{6663152B-4703-4C8E-BC5D-9BD93F9B45DD}" dt="2022-09-10T01:44:06.624" v="11386" actId="478"/>
          <ac:graphicFrameMkLst>
            <pc:docMk/>
            <pc:sldMk cId="2119318421" sldId="310"/>
            <ac:graphicFrameMk id="11" creationId="{B6B71680-B732-41B3-7A2E-615B44088E4B}"/>
          </ac:graphicFrameMkLst>
        </pc:graphicFrameChg>
        <pc:picChg chg="add mod">
          <ac:chgData name="Andrew McDermott" userId="4727e0e7199adb9f" providerId="LiveId" clId="{6663152B-4703-4C8E-BC5D-9BD93F9B45DD}" dt="2022-09-10T01:44:30.432" v="11393" actId="1076"/>
          <ac:picMkLst>
            <pc:docMk/>
            <pc:sldMk cId="2119318421" sldId="310"/>
            <ac:picMk id="4" creationId="{57C858EA-9DDC-62F2-4964-93BA4348C471}"/>
          </ac:picMkLst>
        </pc:picChg>
        <pc:picChg chg="add mod">
          <ac:chgData name="Andrew McDermott" userId="4727e0e7199adb9f" providerId="LiveId" clId="{6663152B-4703-4C8E-BC5D-9BD93F9B45DD}" dt="2022-09-10T01:45:28.884" v="11411" actId="1076"/>
          <ac:picMkLst>
            <pc:docMk/>
            <pc:sldMk cId="2119318421" sldId="310"/>
            <ac:picMk id="6" creationId="{FBADD7F5-B878-9D7A-C3D7-01CDA97FF5B6}"/>
          </ac:picMkLst>
        </pc:picChg>
        <pc:picChg chg="add mod">
          <ac:chgData name="Andrew McDermott" userId="4727e0e7199adb9f" providerId="LiveId" clId="{6663152B-4703-4C8E-BC5D-9BD93F9B45DD}" dt="2022-09-10T01:45:26.226" v="11410" actId="1076"/>
          <ac:picMkLst>
            <pc:docMk/>
            <pc:sldMk cId="2119318421" sldId="310"/>
            <ac:picMk id="8" creationId="{DCCCD3EC-B4C3-045F-79C8-84F3FACA3F9B}"/>
          </ac:picMkLst>
        </pc:picChg>
        <pc:picChg chg="add mod">
          <ac:chgData name="Andrew McDermott" userId="4727e0e7199adb9f" providerId="LiveId" clId="{6663152B-4703-4C8E-BC5D-9BD93F9B45DD}" dt="2022-09-10T01:45:00.774" v="11402" actId="1076"/>
          <ac:picMkLst>
            <pc:docMk/>
            <pc:sldMk cId="2119318421" sldId="310"/>
            <ac:picMk id="10" creationId="{F96A6DDA-3398-1888-AAB7-71BE27286974}"/>
          </ac:picMkLst>
        </pc:picChg>
        <pc:picChg chg="add mod">
          <ac:chgData name="Andrew McDermott" userId="4727e0e7199adb9f" providerId="LiveId" clId="{6663152B-4703-4C8E-BC5D-9BD93F9B45DD}" dt="2022-09-10T02:48:32.164" v="12137" actId="1076"/>
          <ac:picMkLst>
            <pc:docMk/>
            <pc:sldMk cId="2119318421" sldId="310"/>
            <ac:picMk id="4098" creationId="{EE8DA053-AF09-BD6E-B8B5-A5E36A61722A}"/>
          </ac:picMkLst>
        </pc:picChg>
      </pc:sldChg>
      <pc:sldChg chg="addSp modSp add del mod">
        <pc:chgData name="Andrew McDermott" userId="4727e0e7199adb9f" providerId="LiveId" clId="{6663152B-4703-4C8E-BC5D-9BD93F9B45DD}" dt="2022-09-26T01:23:20.664" v="16498" actId="47"/>
        <pc:sldMkLst>
          <pc:docMk/>
          <pc:sldMk cId="1161241961" sldId="311"/>
        </pc:sldMkLst>
        <pc:spChg chg="add mod">
          <ac:chgData name="Andrew McDermott" userId="4727e0e7199adb9f" providerId="LiveId" clId="{6663152B-4703-4C8E-BC5D-9BD93F9B45DD}" dt="2022-09-05T12:33:25.497" v="7419" actId="20577"/>
          <ac:spMkLst>
            <pc:docMk/>
            <pc:sldMk cId="1161241961" sldId="311"/>
            <ac:spMk id="3" creationId="{EDDA7BB3-5B9D-A1D3-EE32-E68AB3E96650}"/>
          </ac:spMkLst>
        </pc:spChg>
        <pc:spChg chg="mod">
          <ac:chgData name="Andrew McDermott" userId="4727e0e7199adb9f" providerId="LiveId" clId="{6663152B-4703-4C8E-BC5D-9BD93F9B45DD}" dt="2022-09-05T11:33:05.084" v="3738" actId="1038"/>
          <ac:spMkLst>
            <pc:docMk/>
            <pc:sldMk cId="1161241961" sldId="311"/>
            <ac:spMk id="6" creationId="{5375E66C-5494-F991-0CEC-8B76FCB8A930}"/>
          </ac:spMkLst>
        </pc:spChg>
      </pc:sldChg>
      <pc:sldChg chg="addSp delSp modSp add del mod delAnim modAnim">
        <pc:chgData name="Andrew McDermott" userId="4727e0e7199adb9f" providerId="LiveId" clId="{6663152B-4703-4C8E-BC5D-9BD93F9B45DD}" dt="2022-09-12T11:42:09.375" v="13728" actId="47"/>
        <pc:sldMkLst>
          <pc:docMk/>
          <pc:sldMk cId="2068522715" sldId="312"/>
        </pc:sldMkLst>
        <pc:spChg chg="del mod">
          <ac:chgData name="Andrew McDermott" userId="4727e0e7199adb9f" providerId="LiveId" clId="{6663152B-4703-4C8E-BC5D-9BD93F9B45DD}" dt="2022-09-05T12:27:38.201" v="7172" actId="478"/>
          <ac:spMkLst>
            <pc:docMk/>
            <pc:sldMk cId="2068522715" sldId="312"/>
            <ac:spMk id="2" creationId="{0C085ABF-99AF-F21A-D488-F8018DFB13CE}"/>
          </ac:spMkLst>
        </pc:spChg>
        <pc:spChg chg="mod">
          <ac:chgData name="Andrew McDermott" userId="4727e0e7199adb9f" providerId="LiveId" clId="{6663152B-4703-4C8E-BC5D-9BD93F9B45DD}" dt="2022-09-10T03:45:14.538" v="13349" actId="27636"/>
          <ac:spMkLst>
            <pc:docMk/>
            <pc:sldMk cId="2068522715" sldId="312"/>
            <ac:spMk id="3" creationId="{C472AF5B-9B0B-FE4E-CC46-9B9E4BEB8E9C}"/>
          </ac:spMkLst>
        </pc:spChg>
        <pc:spChg chg="add del mod">
          <ac:chgData name="Andrew McDermott" userId="4727e0e7199adb9f" providerId="LiveId" clId="{6663152B-4703-4C8E-BC5D-9BD93F9B45DD}" dt="2022-09-05T12:27:39.363" v="7173" actId="478"/>
          <ac:spMkLst>
            <pc:docMk/>
            <pc:sldMk cId="2068522715" sldId="312"/>
            <ac:spMk id="7" creationId="{BF38B919-7C7B-A8FD-4742-F2A990251306}"/>
          </ac:spMkLst>
        </pc:spChg>
        <pc:spChg chg="add del mod">
          <ac:chgData name="Andrew McDermott" userId="4727e0e7199adb9f" providerId="LiveId" clId="{6663152B-4703-4C8E-BC5D-9BD93F9B45DD}" dt="2022-09-05T12:56:21.518" v="9141" actId="478"/>
          <ac:spMkLst>
            <pc:docMk/>
            <pc:sldMk cId="2068522715" sldId="312"/>
            <ac:spMk id="10" creationId="{0A0E5235-479C-505D-CFEA-591ADB89551C}"/>
          </ac:spMkLst>
        </pc:spChg>
        <pc:spChg chg="add mod">
          <ac:chgData name="Andrew McDermott" userId="4727e0e7199adb9f" providerId="LiveId" clId="{6663152B-4703-4C8E-BC5D-9BD93F9B45DD}" dt="2022-09-10T01:48:52.567" v="11458" actId="1076"/>
          <ac:spMkLst>
            <pc:docMk/>
            <pc:sldMk cId="2068522715" sldId="312"/>
            <ac:spMk id="11" creationId="{9A2FF8C5-6F27-68F3-C16E-C9CA0EA5DA28}"/>
          </ac:spMkLst>
        </pc:spChg>
        <pc:spChg chg="add del mod">
          <ac:chgData name="Andrew McDermott" userId="4727e0e7199adb9f" providerId="LiveId" clId="{6663152B-4703-4C8E-BC5D-9BD93F9B45DD}" dt="2022-09-10T01:52:37.625" v="11550" actId="478"/>
          <ac:spMkLst>
            <pc:docMk/>
            <pc:sldMk cId="2068522715" sldId="312"/>
            <ac:spMk id="12" creationId="{101E962A-5ABC-A7E8-96FC-B9E0A7F842BF}"/>
          </ac:spMkLst>
        </pc:spChg>
        <pc:spChg chg="add mod">
          <ac:chgData name="Andrew McDermott" userId="4727e0e7199adb9f" providerId="LiveId" clId="{6663152B-4703-4C8E-BC5D-9BD93F9B45DD}" dt="2022-09-10T01:52:44.680" v="11551" actId="1076"/>
          <ac:spMkLst>
            <pc:docMk/>
            <pc:sldMk cId="2068522715" sldId="312"/>
            <ac:spMk id="13" creationId="{2D2E6359-4FC9-5DEE-D4A2-4B9284BBD2DD}"/>
          </ac:spMkLst>
        </pc:spChg>
        <pc:spChg chg="add del mod">
          <ac:chgData name="Andrew McDermott" userId="4727e0e7199adb9f" providerId="LiveId" clId="{6663152B-4703-4C8E-BC5D-9BD93F9B45DD}" dt="2022-09-10T01:52:30.347" v="11546" actId="478"/>
          <ac:spMkLst>
            <pc:docMk/>
            <pc:sldMk cId="2068522715" sldId="312"/>
            <ac:spMk id="14" creationId="{ECD71621-1E1D-3BAB-D16A-0D5513CBC4F5}"/>
          </ac:spMkLst>
        </pc:spChg>
        <pc:spChg chg="add del mod">
          <ac:chgData name="Andrew McDermott" userId="4727e0e7199adb9f" providerId="LiveId" clId="{6663152B-4703-4C8E-BC5D-9BD93F9B45DD}" dt="2022-09-10T01:52:28.709" v="11544" actId="478"/>
          <ac:spMkLst>
            <pc:docMk/>
            <pc:sldMk cId="2068522715" sldId="312"/>
            <ac:spMk id="15" creationId="{0B7CB5B2-3DFF-5C87-CCED-1261D5FDF8E7}"/>
          </ac:spMkLst>
        </pc:spChg>
        <pc:spChg chg="add mod">
          <ac:chgData name="Andrew McDermott" userId="4727e0e7199adb9f" providerId="LiveId" clId="{6663152B-4703-4C8E-BC5D-9BD93F9B45DD}" dt="2022-09-10T01:52:57.792" v="11554" actId="1076"/>
          <ac:spMkLst>
            <pc:docMk/>
            <pc:sldMk cId="2068522715" sldId="312"/>
            <ac:spMk id="25" creationId="{61C11849-0AAC-794E-7BCA-C675C2DC0610}"/>
          </ac:spMkLst>
        </pc:spChg>
        <pc:graphicFrameChg chg="add del">
          <ac:chgData name="Andrew McDermott" userId="4727e0e7199adb9f" providerId="LiveId" clId="{6663152B-4703-4C8E-BC5D-9BD93F9B45DD}" dt="2022-09-05T12:27:52.649" v="7178" actId="21"/>
          <ac:graphicFrameMkLst>
            <pc:docMk/>
            <pc:sldMk cId="2068522715" sldId="312"/>
            <ac:graphicFrameMk id="5" creationId="{E301C31F-288C-CEE6-8D3D-AF631BC801C1}"/>
          </ac:graphicFrameMkLst>
        </pc:graphicFrameChg>
        <pc:graphicFrameChg chg="add del">
          <ac:chgData name="Andrew McDermott" userId="4727e0e7199adb9f" providerId="LiveId" clId="{6663152B-4703-4C8E-BC5D-9BD93F9B45DD}" dt="2022-09-05T12:36:18.509" v="7547" actId="478"/>
          <ac:graphicFrameMkLst>
            <pc:docMk/>
            <pc:sldMk cId="2068522715" sldId="312"/>
            <ac:graphicFrameMk id="9" creationId="{EE40C2F4-8605-1934-0AA8-E4FF18E010D1}"/>
          </ac:graphicFrameMkLst>
        </pc:graphicFrameChg>
        <pc:graphicFrameChg chg="add del mod">
          <ac:chgData name="Andrew McDermott" userId="4727e0e7199adb9f" providerId="LiveId" clId="{6663152B-4703-4C8E-BC5D-9BD93F9B45DD}" dt="2022-09-10T01:46:40.851" v="11430" actId="478"/>
          <ac:graphicFrameMkLst>
            <pc:docMk/>
            <pc:sldMk cId="2068522715" sldId="312"/>
            <ac:graphicFrameMk id="17" creationId="{79C07352-3688-5B49-17C7-17B5BC99D044}"/>
          </ac:graphicFrameMkLst>
        </pc:graphicFrameChg>
        <pc:picChg chg="add del mod modCrop">
          <ac:chgData name="Andrew McDermott" userId="4727e0e7199adb9f" providerId="LiveId" clId="{6663152B-4703-4C8E-BC5D-9BD93F9B45DD}" dt="2022-09-10T01:52:26.865" v="11543" actId="478"/>
          <ac:picMkLst>
            <pc:docMk/>
            <pc:sldMk cId="2068522715" sldId="312"/>
            <ac:picMk id="4" creationId="{EA96971C-96AE-E370-DC0E-47E364664FFC}"/>
          </ac:picMkLst>
        </pc:picChg>
        <pc:picChg chg="add del mod modCrop">
          <ac:chgData name="Andrew McDermott" userId="4727e0e7199adb9f" providerId="LiveId" clId="{6663152B-4703-4C8E-BC5D-9BD93F9B45DD}" dt="2022-09-12T11:40:46.521" v="13713" actId="21"/>
          <ac:picMkLst>
            <pc:docMk/>
            <pc:sldMk cId="2068522715" sldId="312"/>
            <ac:picMk id="6" creationId="{3AB620FD-F32A-3107-FD6C-D78EC820BB00}"/>
          </ac:picMkLst>
        </pc:picChg>
        <pc:picChg chg="add del mod modCrop">
          <ac:chgData name="Andrew McDermott" userId="4727e0e7199adb9f" providerId="LiveId" clId="{6663152B-4703-4C8E-BC5D-9BD93F9B45DD}" dt="2022-09-12T11:40:46.521" v="13713" actId="21"/>
          <ac:picMkLst>
            <pc:docMk/>
            <pc:sldMk cId="2068522715" sldId="312"/>
            <ac:picMk id="8" creationId="{862F3FC9-07CD-CE26-198F-4AABCD5C8CA8}"/>
          </ac:picMkLst>
        </pc:picChg>
        <pc:picChg chg="add del mod">
          <ac:chgData name="Andrew McDermott" userId="4727e0e7199adb9f" providerId="LiveId" clId="{6663152B-4703-4C8E-BC5D-9BD93F9B45DD}" dt="2022-09-10T01:52:36.709" v="11549" actId="478"/>
          <ac:picMkLst>
            <pc:docMk/>
            <pc:sldMk cId="2068522715" sldId="312"/>
            <ac:picMk id="10" creationId="{421010E6-5B02-0012-D63A-D8DCA875A8D5}"/>
          </ac:picMkLst>
        </pc:picChg>
        <pc:picChg chg="add mod modCrop">
          <ac:chgData name="Andrew McDermott" userId="4727e0e7199adb9f" providerId="LiveId" clId="{6663152B-4703-4C8E-BC5D-9BD93F9B45DD}" dt="2022-09-10T01:52:44.680" v="11551" actId="1076"/>
          <ac:picMkLst>
            <pc:docMk/>
            <pc:sldMk cId="2068522715" sldId="312"/>
            <ac:picMk id="18" creationId="{147A13FC-D8FB-B775-E0D9-8D89F97B85F1}"/>
          </ac:picMkLst>
        </pc:picChg>
        <pc:picChg chg="add del mod">
          <ac:chgData name="Andrew McDermott" userId="4727e0e7199adb9f" providerId="LiveId" clId="{6663152B-4703-4C8E-BC5D-9BD93F9B45DD}" dt="2022-09-10T01:52:35.068" v="11547" actId="478"/>
          <ac:picMkLst>
            <pc:docMk/>
            <pc:sldMk cId="2068522715" sldId="312"/>
            <ac:picMk id="20" creationId="{39A9511E-4B13-17A7-707C-56AC7E22680B}"/>
          </ac:picMkLst>
        </pc:picChg>
        <pc:picChg chg="add del mod">
          <ac:chgData name="Andrew McDermott" userId="4727e0e7199adb9f" providerId="LiveId" clId="{6663152B-4703-4C8E-BC5D-9BD93F9B45DD}" dt="2022-09-10T01:52:22.981" v="11540" actId="478"/>
          <ac:picMkLst>
            <pc:docMk/>
            <pc:sldMk cId="2068522715" sldId="312"/>
            <ac:picMk id="22" creationId="{686FCBC5-3543-26D4-396E-8C627AEBA80F}"/>
          </ac:picMkLst>
        </pc:picChg>
        <pc:picChg chg="add mod">
          <ac:chgData name="Andrew McDermott" userId="4727e0e7199adb9f" providerId="LiveId" clId="{6663152B-4703-4C8E-BC5D-9BD93F9B45DD}" dt="2022-09-10T01:52:44.680" v="11551" actId="1076"/>
          <ac:picMkLst>
            <pc:docMk/>
            <pc:sldMk cId="2068522715" sldId="312"/>
            <ac:picMk id="24" creationId="{4EF85BCA-AA1A-36A5-59DE-EB0BCCF77CAA}"/>
          </ac:picMkLst>
        </pc:picChg>
        <pc:picChg chg="add mod">
          <ac:chgData name="Andrew McDermott" userId="4727e0e7199adb9f" providerId="LiveId" clId="{6663152B-4703-4C8E-BC5D-9BD93F9B45DD}" dt="2022-09-10T01:52:57.792" v="11554" actId="1076"/>
          <ac:picMkLst>
            <pc:docMk/>
            <pc:sldMk cId="2068522715" sldId="312"/>
            <ac:picMk id="26" creationId="{9A604912-81CA-5B16-8901-63A036F02E9A}"/>
          </ac:picMkLst>
        </pc:picChg>
        <pc:picChg chg="add mod">
          <ac:chgData name="Andrew McDermott" userId="4727e0e7199adb9f" providerId="LiveId" clId="{6663152B-4703-4C8E-BC5D-9BD93F9B45DD}" dt="2022-09-10T01:52:57.792" v="11554" actId="1076"/>
          <ac:picMkLst>
            <pc:docMk/>
            <pc:sldMk cId="2068522715" sldId="312"/>
            <ac:picMk id="27" creationId="{2E292ADB-00F8-0CFC-87A7-7564EE2F63BF}"/>
          </ac:picMkLst>
        </pc:picChg>
      </pc:sldChg>
      <pc:sldChg chg="addSp modSp add mod">
        <pc:chgData name="Andrew McDermott" userId="4727e0e7199adb9f" providerId="LiveId" clId="{6663152B-4703-4C8E-BC5D-9BD93F9B45DD}" dt="2022-09-12T11:43:11.543" v="13741" actId="1076"/>
        <pc:sldMkLst>
          <pc:docMk/>
          <pc:sldMk cId="2620260952" sldId="313"/>
        </pc:sldMkLst>
        <pc:spChg chg="add mod">
          <ac:chgData name="Andrew McDermott" userId="4727e0e7199adb9f" providerId="LiveId" clId="{6663152B-4703-4C8E-BC5D-9BD93F9B45DD}" dt="2022-09-05T11:42:45.500" v="4351" actId="1035"/>
          <ac:spMkLst>
            <pc:docMk/>
            <pc:sldMk cId="2620260952" sldId="313"/>
            <ac:spMk id="3" creationId="{C8CA4B24-03B9-D1BA-54F5-C7AB09BCF91B}"/>
          </ac:spMkLst>
        </pc:spChg>
        <pc:spChg chg="mod">
          <ac:chgData name="Andrew McDermott" userId="4727e0e7199adb9f" providerId="LiveId" clId="{6663152B-4703-4C8E-BC5D-9BD93F9B45DD}" dt="2022-09-05T11:42:30.671" v="4323" actId="1037"/>
          <ac:spMkLst>
            <pc:docMk/>
            <pc:sldMk cId="2620260952" sldId="313"/>
            <ac:spMk id="6" creationId="{5375E66C-5494-F991-0CEC-8B76FCB8A930}"/>
          </ac:spMkLst>
        </pc:spChg>
        <pc:spChg chg="add mod">
          <ac:chgData name="Andrew McDermott" userId="4727e0e7199adb9f" providerId="LiveId" clId="{6663152B-4703-4C8E-BC5D-9BD93F9B45DD}" dt="2022-09-12T11:43:11.543" v="13741" actId="1076"/>
          <ac:spMkLst>
            <pc:docMk/>
            <pc:sldMk cId="2620260952" sldId="313"/>
            <ac:spMk id="7" creationId="{F6CEDA3B-7EAA-8206-FE0F-F3C559B59D4A}"/>
          </ac:spMkLst>
        </pc:spChg>
      </pc:sldChg>
      <pc:sldChg chg="addSp delSp modSp add del mod delAnim modAnim">
        <pc:chgData name="Andrew McDermott" userId="4727e0e7199adb9f" providerId="LiveId" clId="{6663152B-4703-4C8E-BC5D-9BD93F9B45DD}" dt="2022-09-12T11:49:42.376" v="13825" actId="47"/>
        <pc:sldMkLst>
          <pc:docMk/>
          <pc:sldMk cId="3847996930" sldId="314"/>
        </pc:sldMkLst>
        <pc:spChg chg="del mod">
          <ac:chgData name="Andrew McDermott" userId="4727e0e7199adb9f" providerId="LiveId" clId="{6663152B-4703-4C8E-BC5D-9BD93F9B45DD}" dt="2022-09-05T12:26:19.900" v="7047" actId="478"/>
          <ac:spMkLst>
            <pc:docMk/>
            <pc:sldMk cId="3847996930" sldId="314"/>
            <ac:spMk id="2" creationId="{0C085ABF-99AF-F21A-D488-F8018DFB13CE}"/>
          </ac:spMkLst>
        </pc:spChg>
        <pc:spChg chg="add mod">
          <ac:chgData name="Andrew McDermott" userId="4727e0e7199adb9f" providerId="LiveId" clId="{6663152B-4703-4C8E-BC5D-9BD93F9B45DD}" dt="2022-09-10T02:21:27.899" v="11829" actId="1076"/>
          <ac:spMkLst>
            <pc:docMk/>
            <pc:sldMk cId="3847996930" sldId="314"/>
            <ac:spMk id="2" creationId="{18B4E2CE-D04F-AAAB-4066-BAD948FAD7DA}"/>
          </ac:spMkLst>
        </pc:spChg>
        <pc:spChg chg="del mod">
          <ac:chgData name="Andrew McDermott" userId="4727e0e7199adb9f" providerId="LiveId" clId="{6663152B-4703-4C8E-BC5D-9BD93F9B45DD}" dt="2022-09-10T02:17:10.575" v="11744" actId="478"/>
          <ac:spMkLst>
            <pc:docMk/>
            <pc:sldMk cId="3847996930" sldId="314"/>
            <ac:spMk id="3" creationId="{C472AF5B-9B0B-FE4E-CC46-9B9E4BEB8E9C}"/>
          </ac:spMkLst>
        </pc:spChg>
        <pc:spChg chg="add del mod">
          <ac:chgData name="Andrew McDermott" userId="4727e0e7199adb9f" providerId="LiveId" clId="{6663152B-4703-4C8E-BC5D-9BD93F9B45DD}" dt="2022-09-05T12:26:24.445" v="7048" actId="478"/>
          <ac:spMkLst>
            <pc:docMk/>
            <pc:sldMk cId="3847996930" sldId="314"/>
            <ac:spMk id="5" creationId="{BF04B8E8-48FD-9418-289A-2C3F0EBE069F}"/>
          </ac:spMkLst>
        </pc:spChg>
        <pc:spChg chg="add del mod">
          <ac:chgData name="Andrew McDermott" userId="4727e0e7199adb9f" providerId="LiveId" clId="{6663152B-4703-4C8E-BC5D-9BD93F9B45DD}" dt="2022-09-05T12:27:03.599" v="7165" actId="478"/>
          <ac:spMkLst>
            <pc:docMk/>
            <pc:sldMk cId="3847996930" sldId="314"/>
            <ac:spMk id="6" creationId="{ED5FFA8B-79F4-4A1B-4D30-169AD832EF01}"/>
          </ac:spMkLst>
        </pc:spChg>
        <pc:spChg chg="add del mod">
          <ac:chgData name="Andrew McDermott" userId="4727e0e7199adb9f" providerId="LiveId" clId="{6663152B-4703-4C8E-BC5D-9BD93F9B45DD}" dt="2022-09-10T02:17:13.716" v="11746" actId="478"/>
          <ac:spMkLst>
            <pc:docMk/>
            <pc:sldMk cId="3847996930" sldId="314"/>
            <ac:spMk id="8" creationId="{15C5A378-284C-03AA-2F61-128D386D94BF}"/>
          </ac:spMkLst>
        </pc:spChg>
        <pc:spChg chg="add mod">
          <ac:chgData name="Andrew McDermott" userId="4727e0e7199adb9f" providerId="LiveId" clId="{6663152B-4703-4C8E-BC5D-9BD93F9B45DD}" dt="2022-09-10T02:21:55.604" v="11946" actId="1076"/>
          <ac:spMkLst>
            <pc:docMk/>
            <pc:sldMk cId="3847996930" sldId="314"/>
            <ac:spMk id="9" creationId="{EBC6F918-ECC4-BCA2-880B-D7103A5C4511}"/>
          </ac:spMkLst>
        </pc:spChg>
        <pc:spChg chg="add del mod">
          <ac:chgData name="Andrew McDermott" userId="4727e0e7199adb9f" providerId="LiveId" clId="{6663152B-4703-4C8E-BC5D-9BD93F9B45DD}" dt="2022-09-10T02:17:12.331" v="11745" actId="478"/>
          <ac:spMkLst>
            <pc:docMk/>
            <pc:sldMk cId="3847996930" sldId="314"/>
            <ac:spMk id="12" creationId="{A785255A-BA2D-30B4-BFCC-68F07E13802D}"/>
          </ac:spMkLst>
        </pc:spChg>
        <pc:spChg chg="add del mod">
          <ac:chgData name="Andrew McDermott" userId="4727e0e7199adb9f" providerId="LiveId" clId="{6663152B-4703-4C8E-BC5D-9BD93F9B45DD}" dt="2022-09-10T02:17:17.720" v="11747" actId="478"/>
          <ac:spMkLst>
            <pc:docMk/>
            <pc:sldMk cId="3847996930" sldId="314"/>
            <ac:spMk id="13" creationId="{33C6A9E7-AA91-F7C8-A56F-42C76B7AACBF}"/>
          </ac:spMkLst>
        </pc:spChg>
        <pc:spChg chg="add del mod">
          <ac:chgData name="Andrew McDermott" userId="4727e0e7199adb9f" providerId="LiveId" clId="{6663152B-4703-4C8E-BC5D-9BD93F9B45DD}" dt="2022-09-10T02:17:20.649" v="11748" actId="478"/>
          <ac:spMkLst>
            <pc:docMk/>
            <pc:sldMk cId="3847996930" sldId="314"/>
            <ac:spMk id="14" creationId="{4A795947-B6CF-D719-FD29-FCD60761F188}"/>
          </ac:spMkLst>
        </pc:spChg>
        <pc:spChg chg="add del mod">
          <ac:chgData name="Andrew McDermott" userId="4727e0e7199adb9f" providerId="LiveId" clId="{6663152B-4703-4C8E-BC5D-9BD93F9B45DD}" dt="2022-09-10T02:22:11.146" v="11948" actId="478"/>
          <ac:spMkLst>
            <pc:docMk/>
            <pc:sldMk cId="3847996930" sldId="314"/>
            <ac:spMk id="15" creationId="{A24F1D5E-C6F4-A187-F609-AB71ED798DDA}"/>
          </ac:spMkLst>
        </pc:spChg>
        <pc:spChg chg="add del mod">
          <ac:chgData name="Andrew McDermott" userId="4727e0e7199adb9f" providerId="LiveId" clId="{6663152B-4703-4C8E-BC5D-9BD93F9B45DD}" dt="2022-09-10T02:22:13.608" v="11949" actId="478"/>
          <ac:spMkLst>
            <pc:docMk/>
            <pc:sldMk cId="3847996930" sldId="314"/>
            <ac:spMk id="16" creationId="{1B97D918-1D67-36FE-D053-46E27A52F479}"/>
          </ac:spMkLst>
        </pc:spChg>
        <pc:spChg chg="add del mod">
          <ac:chgData name="Andrew McDermott" userId="4727e0e7199adb9f" providerId="LiveId" clId="{6663152B-4703-4C8E-BC5D-9BD93F9B45DD}" dt="2022-09-10T02:22:14.999" v="11950" actId="478"/>
          <ac:spMkLst>
            <pc:docMk/>
            <pc:sldMk cId="3847996930" sldId="314"/>
            <ac:spMk id="17" creationId="{C13E7D04-063B-F0F7-4EAA-193E43865FC7}"/>
          </ac:spMkLst>
        </pc:spChg>
        <pc:spChg chg="add del mod">
          <ac:chgData name="Andrew McDermott" userId="4727e0e7199adb9f" providerId="LiveId" clId="{6663152B-4703-4C8E-BC5D-9BD93F9B45DD}" dt="2022-09-10T02:17:47.951" v="11750" actId="21"/>
          <ac:spMkLst>
            <pc:docMk/>
            <pc:sldMk cId="3847996930" sldId="314"/>
            <ac:spMk id="18" creationId="{E59FEF45-E4F4-5990-B631-98E4FC788303}"/>
          </ac:spMkLst>
        </pc:spChg>
        <pc:spChg chg="add mod">
          <ac:chgData name="Andrew McDermott" userId="4727e0e7199adb9f" providerId="LiveId" clId="{6663152B-4703-4C8E-BC5D-9BD93F9B45DD}" dt="2022-09-10T02:21:36.130" v="11941" actId="1036"/>
          <ac:spMkLst>
            <pc:docMk/>
            <pc:sldMk cId="3847996930" sldId="314"/>
            <ac:spMk id="20" creationId="{D7F98908-C4E5-8409-923A-AC756021F0EC}"/>
          </ac:spMkLst>
        </pc:spChg>
        <pc:spChg chg="add mod">
          <ac:chgData name="Andrew McDermott" userId="4727e0e7199adb9f" providerId="LiveId" clId="{6663152B-4703-4C8E-BC5D-9BD93F9B45DD}" dt="2022-09-10T02:21:36.130" v="11941" actId="1036"/>
          <ac:spMkLst>
            <pc:docMk/>
            <pc:sldMk cId="3847996930" sldId="314"/>
            <ac:spMk id="22" creationId="{77F4824A-8DFA-9789-4CDE-544E07FE4100}"/>
          </ac:spMkLst>
        </pc:spChg>
        <pc:spChg chg="add mod">
          <ac:chgData name="Andrew McDermott" userId="4727e0e7199adb9f" providerId="LiveId" clId="{6663152B-4703-4C8E-BC5D-9BD93F9B45DD}" dt="2022-09-10T02:21:51.229" v="11945" actId="1076"/>
          <ac:spMkLst>
            <pc:docMk/>
            <pc:sldMk cId="3847996930" sldId="314"/>
            <ac:spMk id="24" creationId="{22923248-7F4F-708E-4DA8-8D80F1EA162D}"/>
          </ac:spMkLst>
        </pc:spChg>
        <pc:spChg chg="add mod">
          <ac:chgData name="Andrew McDermott" userId="4727e0e7199adb9f" providerId="LiveId" clId="{6663152B-4703-4C8E-BC5D-9BD93F9B45DD}" dt="2022-09-10T02:21:51.229" v="11945" actId="1076"/>
          <ac:spMkLst>
            <pc:docMk/>
            <pc:sldMk cId="3847996930" sldId="314"/>
            <ac:spMk id="26" creationId="{C3C0C285-EC2F-DEE9-97B4-36F19C1ED414}"/>
          </ac:spMkLst>
        </pc:spChg>
        <pc:graphicFrameChg chg="add del mod modGraphic">
          <ac:chgData name="Andrew McDermott" userId="4727e0e7199adb9f" providerId="LiveId" clId="{6663152B-4703-4C8E-BC5D-9BD93F9B45DD}" dt="2022-09-05T12:27:27.333" v="7170" actId="21"/>
          <ac:graphicFrameMkLst>
            <pc:docMk/>
            <pc:sldMk cId="3847996930" sldId="314"/>
            <ac:graphicFrameMk id="7" creationId="{9655A6EB-9D28-F390-A2B2-BB7CFC20CF2D}"/>
          </ac:graphicFrameMkLst>
        </pc:graphicFrameChg>
        <pc:graphicFrameChg chg="add del">
          <ac:chgData name="Andrew McDermott" userId="4727e0e7199adb9f" providerId="LiveId" clId="{6663152B-4703-4C8E-BC5D-9BD93F9B45DD}" dt="2022-09-05T12:36:06.270" v="7544" actId="478"/>
          <ac:graphicFrameMkLst>
            <pc:docMk/>
            <pc:sldMk cId="3847996930" sldId="314"/>
            <ac:graphicFrameMk id="9" creationId="{8F9022C5-1EFE-CAD3-4E5E-C76D73260EF5}"/>
          </ac:graphicFrameMkLst>
        </pc:graphicFrameChg>
        <pc:graphicFrameChg chg="add del">
          <ac:chgData name="Andrew McDermott" userId="4727e0e7199adb9f" providerId="LiveId" clId="{6663152B-4703-4C8E-BC5D-9BD93F9B45DD}" dt="2022-09-10T02:02:19.518" v="11556" actId="478"/>
          <ac:graphicFrameMkLst>
            <pc:docMk/>
            <pc:sldMk cId="3847996930" sldId="314"/>
            <ac:graphicFrameMk id="11" creationId="{08DF98B8-BDA0-D901-C3FF-1063E5440F3E}"/>
          </ac:graphicFrameMkLst>
        </pc:graphicFrameChg>
        <pc:picChg chg="add mod">
          <ac:chgData name="Andrew McDermott" userId="4727e0e7199adb9f" providerId="LiveId" clId="{6663152B-4703-4C8E-BC5D-9BD93F9B45DD}" dt="2022-09-10T02:17:26.509" v="11749" actId="1076"/>
          <ac:picMkLst>
            <pc:docMk/>
            <pc:sldMk cId="3847996930" sldId="314"/>
            <ac:picMk id="4" creationId="{07C4B942-37F1-BEC0-F2C0-BB91495352E0}"/>
          </ac:picMkLst>
        </pc:picChg>
        <pc:picChg chg="add mod">
          <ac:chgData name="Andrew McDermott" userId="4727e0e7199adb9f" providerId="LiveId" clId="{6663152B-4703-4C8E-BC5D-9BD93F9B45DD}" dt="2022-09-10T02:17:26.509" v="11749" actId="1076"/>
          <ac:picMkLst>
            <pc:docMk/>
            <pc:sldMk cId="3847996930" sldId="314"/>
            <ac:picMk id="5" creationId="{1B250D7E-AEF8-3EB5-E1AA-7067CE5AD4D1}"/>
          </ac:picMkLst>
        </pc:picChg>
        <pc:picChg chg="add mod">
          <ac:chgData name="Andrew McDermott" userId="4727e0e7199adb9f" providerId="LiveId" clId="{6663152B-4703-4C8E-BC5D-9BD93F9B45DD}" dt="2022-09-10T02:17:26.509" v="11749" actId="1076"/>
          <ac:picMkLst>
            <pc:docMk/>
            <pc:sldMk cId="3847996930" sldId="314"/>
            <ac:picMk id="6" creationId="{A06DA783-ACB7-FA6F-C87C-814508EB6BAC}"/>
          </ac:picMkLst>
        </pc:picChg>
        <pc:picChg chg="add mod">
          <ac:chgData name="Andrew McDermott" userId="4727e0e7199adb9f" providerId="LiveId" clId="{6663152B-4703-4C8E-BC5D-9BD93F9B45DD}" dt="2022-09-10T02:21:36.130" v="11941" actId="1036"/>
          <ac:picMkLst>
            <pc:docMk/>
            <pc:sldMk cId="3847996930" sldId="314"/>
            <ac:picMk id="10" creationId="{D850589B-D509-261E-0E36-7563BCB816B8}"/>
          </ac:picMkLst>
        </pc:picChg>
        <pc:picChg chg="add mod">
          <ac:chgData name="Andrew McDermott" userId="4727e0e7199adb9f" providerId="LiveId" clId="{6663152B-4703-4C8E-BC5D-9BD93F9B45DD}" dt="2022-09-10T02:21:51.229" v="11945" actId="1076"/>
          <ac:picMkLst>
            <pc:docMk/>
            <pc:sldMk cId="3847996930" sldId="314"/>
            <ac:picMk id="19" creationId="{F59F6278-7E26-9C5C-585E-F4F200AD41E6}"/>
          </ac:picMkLst>
        </pc:picChg>
      </pc:sldChg>
      <pc:sldChg chg="addSp delSp modSp add mod">
        <pc:chgData name="Andrew McDermott" userId="4727e0e7199adb9f" providerId="LiveId" clId="{6663152B-4703-4C8E-BC5D-9BD93F9B45DD}" dt="2022-09-12T11:59:34.069" v="13937" actId="1076"/>
        <pc:sldMkLst>
          <pc:docMk/>
          <pc:sldMk cId="1682676538" sldId="315"/>
        </pc:sldMkLst>
        <pc:spChg chg="del">
          <ac:chgData name="Andrew McDermott" userId="4727e0e7199adb9f" providerId="LiveId" clId="{6663152B-4703-4C8E-BC5D-9BD93F9B45DD}" dt="2022-09-05T11:52:42.051" v="5007" actId="478"/>
          <ac:spMkLst>
            <pc:docMk/>
            <pc:sldMk cId="1682676538" sldId="315"/>
            <ac:spMk id="3" creationId="{C8CA4B24-03B9-D1BA-54F5-C7AB09BCF91B}"/>
          </ac:spMkLst>
        </pc:spChg>
        <pc:spChg chg="add mod">
          <ac:chgData name="Andrew McDermott" userId="4727e0e7199adb9f" providerId="LiveId" clId="{6663152B-4703-4C8E-BC5D-9BD93F9B45DD}" dt="2022-09-12T11:59:34.069" v="13937" actId="1076"/>
          <ac:spMkLst>
            <pc:docMk/>
            <pc:sldMk cId="1682676538" sldId="315"/>
            <ac:spMk id="4" creationId="{2AF73B35-BA88-3E24-A2BD-6F56594320FE}"/>
          </ac:spMkLst>
        </pc:spChg>
        <pc:spChg chg="mod">
          <ac:chgData name="Andrew McDermott" userId="4727e0e7199adb9f" providerId="LiveId" clId="{6663152B-4703-4C8E-BC5D-9BD93F9B45DD}" dt="2022-09-05T12:11:24.411" v="6042" actId="14100"/>
          <ac:spMkLst>
            <pc:docMk/>
            <pc:sldMk cId="1682676538" sldId="315"/>
            <ac:spMk id="6" creationId="{5375E66C-5494-F991-0CEC-8B76FCB8A930}"/>
          </ac:spMkLst>
        </pc:spChg>
      </pc:sldChg>
      <pc:sldChg chg="addSp delSp modSp add del mod delAnim modAnim">
        <pc:chgData name="Andrew McDermott" userId="4727e0e7199adb9f" providerId="LiveId" clId="{6663152B-4703-4C8E-BC5D-9BD93F9B45DD}" dt="2022-09-12T12:06:50.116" v="14035" actId="47"/>
        <pc:sldMkLst>
          <pc:docMk/>
          <pc:sldMk cId="3662367591" sldId="316"/>
        </pc:sldMkLst>
        <pc:spChg chg="del mod">
          <ac:chgData name="Andrew McDermott" userId="4727e0e7199adb9f" providerId="LiveId" clId="{6663152B-4703-4C8E-BC5D-9BD93F9B45DD}" dt="2022-09-05T12:26:01.911" v="7043" actId="478"/>
          <ac:spMkLst>
            <pc:docMk/>
            <pc:sldMk cId="3662367591" sldId="316"/>
            <ac:spMk id="2" creationId="{0C085ABF-99AF-F21A-D488-F8018DFB13CE}"/>
          </ac:spMkLst>
        </pc:spChg>
        <pc:spChg chg="add del mod">
          <ac:chgData name="Andrew McDermott" userId="4727e0e7199adb9f" providerId="LiveId" clId="{6663152B-4703-4C8E-BC5D-9BD93F9B45DD}" dt="2022-09-10T03:13:16.835" v="12571" actId="478"/>
          <ac:spMkLst>
            <pc:docMk/>
            <pc:sldMk cId="3662367591" sldId="316"/>
            <ac:spMk id="2" creationId="{CF9433F9-F308-0FAE-A8AC-AE9401E38953}"/>
          </ac:spMkLst>
        </pc:spChg>
        <pc:spChg chg="mod">
          <ac:chgData name="Andrew McDermott" userId="4727e0e7199adb9f" providerId="LiveId" clId="{6663152B-4703-4C8E-BC5D-9BD93F9B45DD}" dt="2022-09-10T03:45:10.250" v="13327" actId="27636"/>
          <ac:spMkLst>
            <pc:docMk/>
            <pc:sldMk cId="3662367591" sldId="316"/>
            <ac:spMk id="3" creationId="{C472AF5B-9B0B-FE4E-CC46-9B9E4BEB8E9C}"/>
          </ac:spMkLst>
        </pc:spChg>
        <pc:spChg chg="add del mod">
          <ac:chgData name="Andrew McDermott" userId="4727e0e7199adb9f" providerId="LiveId" clId="{6663152B-4703-4C8E-BC5D-9BD93F9B45DD}" dt="2022-09-10T03:13:24.828" v="12572" actId="478"/>
          <ac:spMkLst>
            <pc:docMk/>
            <pc:sldMk cId="3662367591" sldId="316"/>
            <ac:spMk id="4" creationId="{90274390-1EF1-212E-3230-84BF9A7C770D}"/>
          </ac:spMkLst>
        </pc:spChg>
        <pc:spChg chg="add del mod">
          <ac:chgData name="Andrew McDermott" userId="4727e0e7199adb9f" providerId="LiveId" clId="{6663152B-4703-4C8E-BC5D-9BD93F9B45DD}" dt="2022-09-10T03:13:29.416" v="12573" actId="478"/>
          <ac:spMkLst>
            <pc:docMk/>
            <pc:sldMk cId="3662367591" sldId="316"/>
            <ac:spMk id="5" creationId="{60BE311D-D136-9599-D10F-4E0F10137D0C}"/>
          </ac:spMkLst>
        </pc:spChg>
        <pc:spChg chg="add del mod">
          <ac:chgData name="Andrew McDermott" userId="4727e0e7199adb9f" providerId="LiveId" clId="{6663152B-4703-4C8E-BC5D-9BD93F9B45DD}" dt="2022-09-05T12:26:04.470" v="7044" actId="478"/>
          <ac:spMkLst>
            <pc:docMk/>
            <pc:sldMk cId="3662367591" sldId="316"/>
            <ac:spMk id="5" creationId="{B4854999-8F4E-25A6-FE7B-A06AE38A67EB}"/>
          </ac:spMkLst>
        </pc:spChg>
        <pc:spChg chg="add del mod">
          <ac:chgData name="Andrew McDermott" userId="4727e0e7199adb9f" providerId="LiveId" clId="{6663152B-4703-4C8E-BC5D-9BD93F9B45DD}" dt="2022-09-10T03:13:30.849" v="12574" actId="478"/>
          <ac:spMkLst>
            <pc:docMk/>
            <pc:sldMk cId="3662367591" sldId="316"/>
            <ac:spMk id="6" creationId="{779DFB84-8DAE-0A7A-0937-0617C1CD0552}"/>
          </ac:spMkLst>
        </pc:spChg>
        <pc:spChg chg="add mod">
          <ac:chgData name="Andrew McDermott" userId="4727e0e7199adb9f" providerId="LiveId" clId="{6663152B-4703-4C8E-BC5D-9BD93F9B45DD}" dt="2022-09-10T03:17:43.504" v="12654" actId="1076"/>
          <ac:spMkLst>
            <pc:docMk/>
            <pc:sldMk cId="3662367591" sldId="316"/>
            <ac:spMk id="7" creationId="{610C97C3-2E9B-D362-3CD6-922C0DED81C3}"/>
          </ac:spMkLst>
        </pc:spChg>
        <pc:spChg chg="add del mod">
          <ac:chgData name="Andrew McDermott" userId="4727e0e7199adb9f" providerId="LiveId" clId="{6663152B-4703-4C8E-BC5D-9BD93F9B45DD}" dt="2022-09-10T03:13:00.188" v="12565" actId="478"/>
          <ac:spMkLst>
            <pc:docMk/>
            <pc:sldMk cId="3662367591" sldId="316"/>
            <ac:spMk id="8" creationId="{20BD9A7E-1957-DE3B-85B8-A93E5FD89001}"/>
          </ac:spMkLst>
        </pc:spChg>
        <pc:spChg chg="add del">
          <ac:chgData name="Andrew McDermott" userId="4727e0e7199adb9f" providerId="LiveId" clId="{6663152B-4703-4C8E-BC5D-9BD93F9B45DD}" dt="2022-09-05T12:33:46.300" v="7446" actId="22"/>
          <ac:spMkLst>
            <pc:docMk/>
            <pc:sldMk cId="3662367591" sldId="316"/>
            <ac:spMk id="9" creationId="{6394937C-024E-AD43-4F26-19551D1891EC}"/>
          </ac:spMkLst>
        </pc:spChg>
        <pc:spChg chg="add del mod">
          <ac:chgData name="Andrew McDermott" userId="4727e0e7199adb9f" providerId="LiveId" clId="{6663152B-4703-4C8E-BC5D-9BD93F9B45DD}" dt="2022-09-10T03:13:15.072" v="12570" actId="478"/>
          <ac:spMkLst>
            <pc:docMk/>
            <pc:sldMk cId="3662367591" sldId="316"/>
            <ac:spMk id="9" creationId="{973BBCFA-50FF-FE98-02CA-3D184C05A075}"/>
          </ac:spMkLst>
        </pc:spChg>
        <pc:spChg chg="add mod">
          <ac:chgData name="Andrew McDermott" userId="4727e0e7199adb9f" providerId="LiveId" clId="{6663152B-4703-4C8E-BC5D-9BD93F9B45DD}" dt="2022-09-10T03:18:09.943" v="12657" actId="1076"/>
          <ac:spMkLst>
            <pc:docMk/>
            <pc:sldMk cId="3662367591" sldId="316"/>
            <ac:spMk id="37" creationId="{FC3C407E-4CFE-CCFF-3384-E6612250EF21}"/>
          </ac:spMkLst>
        </pc:spChg>
        <pc:graphicFrameChg chg="add del">
          <ac:chgData name="Andrew McDermott" userId="4727e0e7199adb9f" providerId="LiveId" clId="{6663152B-4703-4C8E-BC5D-9BD93F9B45DD}" dt="2022-09-05T12:29:34.152" v="7203" actId="21"/>
          <ac:graphicFrameMkLst>
            <pc:docMk/>
            <pc:sldMk cId="3662367591" sldId="316"/>
            <ac:graphicFrameMk id="7" creationId="{12571BD8-BB32-C442-7F13-BEA87B4F2CBB}"/>
          </ac:graphicFrameMkLst>
        </pc:graphicFrameChg>
        <pc:graphicFrameChg chg="add del mod">
          <ac:chgData name="Andrew McDermott" userId="4727e0e7199adb9f" providerId="LiveId" clId="{6663152B-4703-4C8E-BC5D-9BD93F9B45DD}" dt="2022-09-10T03:13:01.643" v="12566" actId="478"/>
          <ac:graphicFrameMkLst>
            <pc:docMk/>
            <pc:sldMk cId="3662367591" sldId="316"/>
            <ac:graphicFrameMk id="11" creationId="{5FFA5FE8-28DA-AD77-51FD-89A62D94BF32}"/>
          </ac:graphicFrameMkLst>
        </pc:graphicFrameChg>
        <pc:picChg chg="add mod">
          <ac:chgData name="Andrew McDermott" userId="4727e0e7199adb9f" providerId="LiveId" clId="{6663152B-4703-4C8E-BC5D-9BD93F9B45DD}" dt="2022-09-10T03:17:36.228" v="12653" actId="1076"/>
          <ac:picMkLst>
            <pc:docMk/>
            <pc:sldMk cId="3662367591" sldId="316"/>
            <ac:picMk id="12" creationId="{FB18460F-B4E4-6957-5FB5-EDFF8968FA10}"/>
          </ac:picMkLst>
        </pc:picChg>
        <pc:picChg chg="add del mod">
          <ac:chgData name="Andrew McDermott" userId="4727e0e7199adb9f" providerId="LiveId" clId="{6663152B-4703-4C8E-BC5D-9BD93F9B45DD}" dt="2022-09-12T12:06:12.494" v="14026" actId="21"/>
          <ac:picMkLst>
            <pc:docMk/>
            <pc:sldMk cId="3662367591" sldId="316"/>
            <ac:picMk id="14" creationId="{2FA97F9B-84B1-4B6A-6A03-663EA334181F}"/>
          </ac:picMkLst>
        </pc:picChg>
        <pc:picChg chg="add del mod">
          <ac:chgData name="Andrew McDermott" userId="4727e0e7199adb9f" providerId="LiveId" clId="{6663152B-4703-4C8E-BC5D-9BD93F9B45DD}" dt="2022-09-12T12:06:12.494" v="14026" actId="21"/>
          <ac:picMkLst>
            <pc:docMk/>
            <pc:sldMk cId="3662367591" sldId="316"/>
            <ac:picMk id="16" creationId="{02DE9DE3-9B60-D6EE-BD73-6E1B6EFBA889}"/>
          </ac:picMkLst>
        </pc:picChg>
        <pc:picChg chg="add del mod">
          <ac:chgData name="Andrew McDermott" userId="4727e0e7199adb9f" providerId="LiveId" clId="{6663152B-4703-4C8E-BC5D-9BD93F9B45DD}" dt="2022-09-12T12:06:12.494" v="14026" actId="21"/>
          <ac:picMkLst>
            <pc:docMk/>
            <pc:sldMk cId="3662367591" sldId="316"/>
            <ac:picMk id="18" creationId="{8CC5D277-746C-79F0-47ED-6EBA63DCB56B}"/>
          </ac:picMkLst>
        </pc:picChg>
        <pc:picChg chg="add del mod">
          <ac:chgData name="Andrew McDermott" userId="4727e0e7199adb9f" providerId="LiveId" clId="{6663152B-4703-4C8E-BC5D-9BD93F9B45DD}" dt="2022-09-10T03:12:53.074" v="12563" actId="478"/>
          <ac:picMkLst>
            <pc:docMk/>
            <pc:sldMk cId="3662367591" sldId="316"/>
            <ac:picMk id="20" creationId="{C36E1DDE-1ECB-C398-499C-614EC264A525}"/>
          </ac:picMkLst>
        </pc:picChg>
        <pc:picChg chg="add del mod">
          <ac:chgData name="Andrew McDermott" userId="4727e0e7199adb9f" providerId="LiveId" clId="{6663152B-4703-4C8E-BC5D-9BD93F9B45DD}" dt="2022-09-10T03:12:51.626" v="12562" actId="478"/>
          <ac:picMkLst>
            <pc:docMk/>
            <pc:sldMk cId="3662367591" sldId="316"/>
            <ac:picMk id="22" creationId="{4A8DD64C-81D5-AD41-5B8C-4B48D7353958}"/>
          </ac:picMkLst>
        </pc:picChg>
        <pc:picChg chg="add del mod">
          <ac:chgData name="Andrew McDermott" userId="4727e0e7199adb9f" providerId="LiveId" clId="{6663152B-4703-4C8E-BC5D-9BD93F9B45DD}" dt="2022-09-10T03:12:50.846" v="12561" actId="478"/>
          <ac:picMkLst>
            <pc:docMk/>
            <pc:sldMk cId="3662367591" sldId="316"/>
            <ac:picMk id="24" creationId="{C004047C-3CCE-9989-FD2D-4126631F586E}"/>
          </ac:picMkLst>
        </pc:picChg>
        <pc:picChg chg="add del">
          <ac:chgData name="Andrew McDermott" userId="4727e0e7199adb9f" providerId="LiveId" clId="{6663152B-4703-4C8E-BC5D-9BD93F9B45DD}" dt="2022-09-10T03:12:49.340" v="12560" actId="478"/>
          <ac:picMkLst>
            <pc:docMk/>
            <pc:sldMk cId="3662367591" sldId="316"/>
            <ac:picMk id="26" creationId="{4344FA96-25AA-112A-1BE0-173C8DE68533}"/>
          </ac:picMkLst>
        </pc:picChg>
        <pc:picChg chg="add del">
          <ac:chgData name="Andrew McDermott" userId="4727e0e7199adb9f" providerId="LiveId" clId="{6663152B-4703-4C8E-BC5D-9BD93F9B45DD}" dt="2022-09-10T03:12:48.599" v="12559" actId="478"/>
          <ac:picMkLst>
            <pc:docMk/>
            <pc:sldMk cId="3662367591" sldId="316"/>
            <ac:picMk id="28" creationId="{0AEE9F9E-BBD2-ED18-4A4B-CF853E360C9B}"/>
          </ac:picMkLst>
        </pc:picChg>
        <pc:picChg chg="add del mod">
          <ac:chgData name="Andrew McDermott" userId="4727e0e7199adb9f" providerId="LiveId" clId="{6663152B-4703-4C8E-BC5D-9BD93F9B45DD}" dt="2022-09-10T03:12:45.545" v="12557" actId="478"/>
          <ac:picMkLst>
            <pc:docMk/>
            <pc:sldMk cId="3662367591" sldId="316"/>
            <ac:picMk id="30" creationId="{67922806-7528-87FA-8E11-D9D02BDF49E0}"/>
          </ac:picMkLst>
        </pc:picChg>
        <pc:picChg chg="add del mod">
          <ac:chgData name="Andrew McDermott" userId="4727e0e7199adb9f" providerId="LiveId" clId="{6663152B-4703-4C8E-BC5D-9BD93F9B45DD}" dt="2022-09-10T03:12:42.730" v="12556" actId="478"/>
          <ac:picMkLst>
            <pc:docMk/>
            <pc:sldMk cId="3662367591" sldId="316"/>
            <ac:picMk id="32" creationId="{E78BA9E1-10FE-3320-5255-ACB4F53CDB94}"/>
          </ac:picMkLst>
        </pc:picChg>
        <pc:picChg chg="add del mod">
          <ac:chgData name="Andrew McDermott" userId="4727e0e7199adb9f" providerId="LiveId" clId="{6663152B-4703-4C8E-BC5D-9BD93F9B45DD}" dt="2022-09-10T03:12:39.121" v="12555" actId="478"/>
          <ac:picMkLst>
            <pc:docMk/>
            <pc:sldMk cId="3662367591" sldId="316"/>
            <ac:picMk id="34" creationId="{09CB680E-F413-AB59-3C32-5BBA945DED15}"/>
          </ac:picMkLst>
        </pc:picChg>
        <pc:picChg chg="add del mod">
          <ac:chgData name="Andrew McDermott" userId="4727e0e7199adb9f" providerId="LiveId" clId="{6663152B-4703-4C8E-BC5D-9BD93F9B45DD}" dt="2022-09-10T03:12:37.835" v="12554" actId="478"/>
          <ac:picMkLst>
            <pc:docMk/>
            <pc:sldMk cId="3662367591" sldId="316"/>
            <ac:picMk id="36" creationId="{10F4F3E0-C59D-367D-3AA1-CDF8CDC87980}"/>
          </ac:picMkLst>
        </pc:picChg>
        <pc:picChg chg="add del mod">
          <ac:chgData name="Andrew McDermott" userId="4727e0e7199adb9f" providerId="LiveId" clId="{6663152B-4703-4C8E-BC5D-9BD93F9B45DD}" dt="2022-09-12T12:05:19.919" v="14017" actId="21"/>
          <ac:picMkLst>
            <pc:docMk/>
            <pc:sldMk cId="3662367591" sldId="316"/>
            <ac:picMk id="38" creationId="{4BC48477-9C0F-1A69-DF37-B7F6C0D354ED}"/>
          </ac:picMkLst>
        </pc:picChg>
        <pc:picChg chg="add del">
          <ac:chgData name="Andrew McDermott" userId="4727e0e7199adb9f" providerId="LiveId" clId="{6663152B-4703-4C8E-BC5D-9BD93F9B45DD}" dt="2022-09-10T03:12:47.844" v="12558" actId="478"/>
          <ac:picMkLst>
            <pc:docMk/>
            <pc:sldMk cId="3662367591" sldId="316"/>
            <ac:picMk id="5122" creationId="{EB6E718E-0556-D613-19B0-27947C85CB38}"/>
          </ac:picMkLst>
        </pc:picChg>
      </pc:sldChg>
      <pc:sldChg chg="addSp modSp add mod">
        <pc:chgData name="Andrew McDermott" userId="4727e0e7199adb9f" providerId="LiveId" clId="{6663152B-4703-4C8E-BC5D-9BD93F9B45DD}" dt="2022-09-26T22:38:03.087" v="25000" actId="1076"/>
        <pc:sldMkLst>
          <pc:docMk/>
          <pc:sldMk cId="2986520018" sldId="317"/>
        </pc:sldMkLst>
        <pc:spChg chg="add mod">
          <ac:chgData name="Andrew McDermott" userId="4727e0e7199adb9f" providerId="LiveId" clId="{6663152B-4703-4C8E-BC5D-9BD93F9B45DD}" dt="2022-09-26T22:38:03.087" v="25000" actId="1076"/>
          <ac:spMkLst>
            <pc:docMk/>
            <pc:sldMk cId="2986520018" sldId="317"/>
            <ac:spMk id="3" creationId="{9DCB5823-D403-F10F-D62B-6B50143B2262}"/>
          </ac:spMkLst>
        </pc:spChg>
        <pc:spChg chg="mod">
          <ac:chgData name="Andrew McDermott" userId="4727e0e7199adb9f" providerId="LiveId" clId="{6663152B-4703-4C8E-BC5D-9BD93F9B45DD}" dt="2022-09-05T11:54:51.948" v="5185" actId="1037"/>
          <ac:spMkLst>
            <pc:docMk/>
            <pc:sldMk cId="2986520018" sldId="317"/>
            <ac:spMk id="6" creationId="{5375E66C-5494-F991-0CEC-8B76FCB8A930}"/>
          </ac:spMkLst>
        </pc:spChg>
      </pc:sldChg>
      <pc:sldChg chg="addSp delSp modSp add del mod delAnim modAnim">
        <pc:chgData name="Andrew McDermott" userId="4727e0e7199adb9f" providerId="LiveId" clId="{6663152B-4703-4C8E-BC5D-9BD93F9B45DD}" dt="2022-09-12T12:13:56.576" v="14135" actId="47"/>
        <pc:sldMkLst>
          <pc:docMk/>
          <pc:sldMk cId="1260497597" sldId="318"/>
        </pc:sldMkLst>
        <pc:spChg chg="del mod">
          <ac:chgData name="Andrew McDermott" userId="4727e0e7199adb9f" providerId="LiveId" clId="{6663152B-4703-4C8E-BC5D-9BD93F9B45DD}" dt="2022-09-05T12:25:35.403" v="7038" actId="478"/>
          <ac:spMkLst>
            <pc:docMk/>
            <pc:sldMk cId="1260497597" sldId="318"/>
            <ac:spMk id="2" creationId="{0C085ABF-99AF-F21A-D488-F8018DFB13CE}"/>
          </ac:spMkLst>
        </pc:spChg>
        <pc:spChg chg="mod">
          <ac:chgData name="Andrew McDermott" userId="4727e0e7199adb9f" providerId="LiveId" clId="{6663152B-4703-4C8E-BC5D-9BD93F9B45DD}" dt="2022-09-10T03:45:14.610" v="13351" actId="27636"/>
          <ac:spMkLst>
            <pc:docMk/>
            <pc:sldMk cId="1260497597" sldId="318"/>
            <ac:spMk id="3" creationId="{C472AF5B-9B0B-FE4E-CC46-9B9E4BEB8E9C}"/>
          </ac:spMkLst>
        </pc:spChg>
        <pc:spChg chg="add mod">
          <ac:chgData name="Andrew McDermott" userId="4727e0e7199adb9f" providerId="LiveId" clId="{6663152B-4703-4C8E-BC5D-9BD93F9B45DD}" dt="2022-09-10T03:24:21.939" v="12680" actId="1076"/>
          <ac:spMkLst>
            <pc:docMk/>
            <pc:sldMk cId="1260497597" sldId="318"/>
            <ac:spMk id="5" creationId="{22347E78-9748-EFDA-E6EA-CAFAEB0BD06B}"/>
          </ac:spMkLst>
        </pc:spChg>
        <pc:spChg chg="add del mod">
          <ac:chgData name="Andrew McDermott" userId="4727e0e7199adb9f" providerId="LiveId" clId="{6663152B-4703-4C8E-BC5D-9BD93F9B45DD}" dt="2022-09-05T12:25:38.789" v="7039" actId="478"/>
          <ac:spMkLst>
            <pc:docMk/>
            <pc:sldMk cId="1260497597" sldId="318"/>
            <ac:spMk id="5" creationId="{8269BEED-4B0F-ECBC-F479-DB80CC4C61A8}"/>
          </ac:spMkLst>
        </pc:spChg>
        <pc:spChg chg="add del mod">
          <ac:chgData name="Andrew McDermott" userId="4727e0e7199adb9f" providerId="LiveId" clId="{6663152B-4703-4C8E-BC5D-9BD93F9B45DD}" dt="2022-09-12T12:12:20.149" v="14114" actId="478"/>
          <ac:spMkLst>
            <pc:docMk/>
            <pc:sldMk cId="1260497597" sldId="318"/>
            <ac:spMk id="6" creationId="{CE32D21A-ECE0-A46F-F387-AE4D2E1C0475}"/>
          </ac:spMkLst>
        </pc:spChg>
        <pc:spChg chg="add del mod">
          <ac:chgData name="Andrew McDermott" userId="4727e0e7199adb9f" providerId="LiveId" clId="{6663152B-4703-4C8E-BC5D-9BD93F9B45DD}" dt="2022-09-10T03:33:50.598" v="12912" actId="478"/>
          <ac:spMkLst>
            <pc:docMk/>
            <pc:sldMk cId="1260497597" sldId="318"/>
            <ac:spMk id="7" creationId="{ABDFD71F-03DD-75A5-6E3F-CE9FC832E979}"/>
          </ac:spMkLst>
        </pc:spChg>
        <pc:spChg chg="add del mod">
          <ac:chgData name="Andrew McDermott" userId="4727e0e7199adb9f" providerId="LiveId" clId="{6663152B-4703-4C8E-BC5D-9BD93F9B45DD}" dt="2022-09-10T03:33:48.651" v="12911" actId="478"/>
          <ac:spMkLst>
            <pc:docMk/>
            <pc:sldMk cId="1260497597" sldId="318"/>
            <ac:spMk id="8" creationId="{D9D6CFA8-5660-4ADF-B530-FC0F3ACE00E1}"/>
          </ac:spMkLst>
        </pc:spChg>
        <pc:spChg chg="add del mod">
          <ac:chgData name="Andrew McDermott" userId="4727e0e7199adb9f" providerId="LiveId" clId="{6663152B-4703-4C8E-BC5D-9BD93F9B45DD}" dt="2022-09-06T12:07:21.345" v="10997" actId="478"/>
          <ac:spMkLst>
            <pc:docMk/>
            <pc:sldMk cId="1260497597" sldId="318"/>
            <ac:spMk id="9" creationId="{4D658BF2-1F0D-EB0D-B953-EBC7B6AC67E4}"/>
          </ac:spMkLst>
        </pc:spChg>
        <pc:spChg chg="add del mod">
          <ac:chgData name="Andrew McDermott" userId="4727e0e7199adb9f" providerId="LiveId" clId="{6663152B-4703-4C8E-BC5D-9BD93F9B45DD}" dt="2022-09-06T12:07:22.968" v="10998" actId="478"/>
          <ac:spMkLst>
            <pc:docMk/>
            <pc:sldMk cId="1260497597" sldId="318"/>
            <ac:spMk id="10" creationId="{9C08BF59-38CE-2C27-BCC4-B98D5611415F}"/>
          </ac:spMkLst>
        </pc:spChg>
        <pc:spChg chg="add del mod">
          <ac:chgData name="Andrew McDermott" userId="4727e0e7199adb9f" providerId="LiveId" clId="{6663152B-4703-4C8E-BC5D-9BD93F9B45DD}" dt="2022-09-06T12:07:25.062" v="10999" actId="478"/>
          <ac:spMkLst>
            <pc:docMk/>
            <pc:sldMk cId="1260497597" sldId="318"/>
            <ac:spMk id="11" creationId="{23B37184-8DFB-5215-97A2-8710214A4FC2}"/>
          </ac:spMkLst>
        </pc:spChg>
        <pc:spChg chg="add del mod">
          <ac:chgData name="Andrew McDermott" userId="4727e0e7199adb9f" providerId="LiveId" clId="{6663152B-4703-4C8E-BC5D-9BD93F9B45DD}" dt="2022-09-06T12:07:26.617" v="11000" actId="478"/>
          <ac:spMkLst>
            <pc:docMk/>
            <pc:sldMk cId="1260497597" sldId="318"/>
            <ac:spMk id="12" creationId="{0411F58A-244C-0416-1709-E36033D15F63}"/>
          </ac:spMkLst>
        </pc:spChg>
        <pc:spChg chg="add mod">
          <ac:chgData name="Andrew McDermott" userId="4727e0e7199adb9f" providerId="LiveId" clId="{6663152B-4703-4C8E-BC5D-9BD93F9B45DD}" dt="2022-09-10T03:36:10.564" v="12971" actId="1076"/>
          <ac:spMkLst>
            <pc:docMk/>
            <pc:sldMk cId="1260497597" sldId="318"/>
            <ac:spMk id="18" creationId="{F225B547-1685-DEB6-CB2B-42A6534C4AD9}"/>
          </ac:spMkLst>
        </pc:spChg>
        <pc:graphicFrameChg chg="add del">
          <ac:chgData name="Andrew McDermott" userId="4727e0e7199adb9f" providerId="LiveId" clId="{6663152B-4703-4C8E-BC5D-9BD93F9B45DD}" dt="2022-09-10T03:24:18.478" v="12679" actId="478"/>
          <ac:graphicFrameMkLst>
            <pc:docMk/>
            <pc:sldMk cId="1260497597" sldId="318"/>
            <ac:graphicFrameMk id="4" creationId="{6D798991-3820-FF89-84EA-1A7064973872}"/>
          </ac:graphicFrameMkLst>
        </pc:graphicFrameChg>
        <pc:graphicFrameChg chg="add del">
          <ac:chgData name="Andrew McDermott" userId="4727e0e7199adb9f" providerId="LiveId" clId="{6663152B-4703-4C8E-BC5D-9BD93F9B45DD}" dt="2022-09-05T12:29:45.851" v="7207" actId="21"/>
          <ac:graphicFrameMkLst>
            <pc:docMk/>
            <pc:sldMk cId="1260497597" sldId="318"/>
            <ac:graphicFrameMk id="7" creationId="{5E05CA70-9BC4-19FA-63C8-50E8EE92DADE}"/>
          </ac:graphicFrameMkLst>
        </pc:graphicFrameChg>
        <pc:graphicFrameChg chg="add del">
          <ac:chgData name="Andrew McDermott" userId="4727e0e7199adb9f" providerId="LiveId" clId="{6663152B-4703-4C8E-BC5D-9BD93F9B45DD}" dt="2022-09-05T12:35:55.357" v="7541" actId="478"/>
          <ac:graphicFrameMkLst>
            <pc:docMk/>
            <pc:sldMk cId="1260497597" sldId="318"/>
            <ac:graphicFrameMk id="9" creationId="{B5D02CDA-0A6D-0AAA-D063-CAFEB8A27ADB}"/>
          </ac:graphicFrameMkLst>
        </pc:graphicFrameChg>
        <pc:picChg chg="add del mod">
          <ac:chgData name="Andrew McDermott" userId="4727e0e7199adb9f" providerId="LiveId" clId="{6663152B-4703-4C8E-BC5D-9BD93F9B45DD}" dt="2022-09-10T03:33:27.470" v="12904" actId="478"/>
          <ac:picMkLst>
            <pc:docMk/>
            <pc:sldMk cId="1260497597" sldId="318"/>
            <ac:picMk id="9" creationId="{BD7BB4EF-4E77-6C5C-2B76-BD5B3EF0B4DF}"/>
          </ac:picMkLst>
        </pc:picChg>
        <pc:picChg chg="add del mod">
          <ac:chgData name="Andrew McDermott" userId="4727e0e7199adb9f" providerId="LiveId" clId="{6663152B-4703-4C8E-BC5D-9BD93F9B45DD}" dt="2022-09-10T03:33:30.606" v="12905" actId="478"/>
          <ac:picMkLst>
            <pc:docMk/>
            <pc:sldMk cId="1260497597" sldId="318"/>
            <ac:picMk id="11" creationId="{B0F842AF-C18D-28DE-7055-C72FAC9B4E21}"/>
          </ac:picMkLst>
        </pc:picChg>
        <pc:picChg chg="add mod">
          <ac:chgData name="Andrew McDermott" userId="4727e0e7199adb9f" providerId="LiveId" clId="{6663152B-4703-4C8E-BC5D-9BD93F9B45DD}" dt="2022-09-10T03:33:35.864" v="12907" actId="1076"/>
          <ac:picMkLst>
            <pc:docMk/>
            <pc:sldMk cId="1260497597" sldId="318"/>
            <ac:picMk id="13" creationId="{7F2B7790-2C7D-E2CC-A6F1-BE73F1767F9A}"/>
          </ac:picMkLst>
        </pc:picChg>
        <pc:picChg chg="add del mod">
          <ac:chgData name="Andrew McDermott" userId="4727e0e7199adb9f" providerId="LiveId" clId="{6663152B-4703-4C8E-BC5D-9BD93F9B45DD}" dt="2022-09-12T12:12:48.884" v="14123" actId="21"/>
          <ac:picMkLst>
            <pc:docMk/>
            <pc:sldMk cId="1260497597" sldId="318"/>
            <ac:picMk id="15" creationId="{DE389B84-8BDC-43C5-9A43-DE84AFE5DDAD}"/>
          </ac:picMkLst>
        </pc:picChg>
        <pc:picChg chg="add del mod">
          <ac:chgData name="Andrew McDermott" userId="4727e0e7199adb9f" providerId="LiveId" clId="{6663152B-4703-4C8E-BC5D-9BD93F9B45DD}" dt="2022-09-12T12:12:48.884" v="14123" actId="21"/>
          <ac:picMkLst>
            <pc:docMk/>
            <pc:sldMk cId="1260497597" sldId="318"/>
            <ac:picMk id="17" creationId="{C2EE4869-6BE5-E6DC-FE36-113E4D97990E}"/>
          </ac:picMkLst>
        </pc:picChg>
        <pc:picChg chg="add del mod">
          <ac:chgData name="Andrew McDermott" userId="4727e0e7199adb9f" providerId="LiveId" clId="{6663152B-4703-4C8E-BC5D-9BD93F9B45DD}" dt="2022-09-12T12:12:35.119" v="14119" actId="21"/>
          <ac:picMkLst>
            <pc:docMk/>
            <pc:sldMk cId="1260497597" sldId="318"/>
            <ac:picMk id="19" creationId="{AF923A96-7BF5-C0A5-EDE5-574639519474}"/>
          </ac:picMkLst>
        </pc:picChg>
        <pc:picChg chg="add mod">
          <ac:chgData name="Andrew McDermott" userId="4727e0e7199adb9f" providerId="LiveId" clId="{6663152B-4703-4C8E-BC5D-9BD93F9B45DD}" dt="2022-09-10T03:33:39.070" v="12909" actId="1076"/>
          <ac:picMkLst>
            <pc:docMk/>
            <pc:sldMk cId="1260497597" sldId="318"/>
            <ac:picMk id="6146" creationId="{EFB0EA7F-C960-119E-A963-78A1E0AFF819}"/>
          </ac:picMkLst>
        </pc:picChg>
      </pc:sldChg>
      <pc:sldChg chg="modSp new del mod">
        <pc:chgData name="Andrew McDermott" userId="4727e0e7199adb9f" providerId="LiveId" clId="{6663152B-4703-4C8E-BC5D-9BD93F9B45DD}" dt="2022-09-26T01:49:18.742" v="19033" actId="47"/>
        <pc:sldMkLst>
          <pc:docMk/>
          <pc:sldMk cId="693040657" sldId="319"/>
        </pc:sldMkLst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693040657" sldId="319"/>
            <ac:spMk id="2" creationId="{8A11A426-682B-08CB-502A-B459A6010AF5}"/>
          </ac:spMkLst>
        </pc:spChg>
        <pc:spChg chg="mod">
          <ac:chgData name="Andrew McDermott" userId="4727e0e7199adb9f" providerId="LiveId" clId="{6663152B-4703-4C8E-BC5D-9BD93F9B45DD}" dt="2022-09-10T03:45:14.410" v="13348"/>
          <ac:spMkLst>
            <pc:docMk/>
            <pc:sldMk cId="693040657" sldId="319"/>
            <ac:spMk id="3" creationId="{CBFAA561-F921-A4D6-23F4-A7E4ED9173D1}"/>
          </ac:spMkLst>
        </pc:spChg>
      </pc:sldChg>
      <pc:sldChg chg="addSp modSp add mod ord">
        <pc:chgData name="Andrew McDermott" userId="4727e0e7199adb9f" providerId="LiveId" clId="{6663152B-4703-4C8E-BC5D-9BD93F9B45DD}" dt="2022-09-12T11:51:28.085" v="13838" actId="1076"/>
        <pc:sldMkLst>
          <pc:docMk/>
          <pc:sldMk cId="1956230929" sldId="320"/>
        </pc:sldMkLst>
        <pc:spChg chg="add mod">
          <ac:chgData name="Andrew McDermott" userId="4727e0e7199adb9f" providerId="LiveId" clId="{6663152B-4703-4C8E-BC5D-9BD93F9B45DD}" dt="2022-09-12T11:51:28.085" v="13838" actId="1076"/>
          <ac:spMkLst>
            <pc:docMk/>
            <pc:sldMk cId="1956230929" sldId="320"/>
            <ac:spMk id="3" creationId="{BF097F5F-5961-5239-BED8-61AE605C8F12}"/>
          </ac:spMkLst>
        </pc:spChg>
        <pc:spChg chg="mod">
          <ac:chgData name="Andrew McDermott" userId="4727e0e7199adb9f" providerId="LiveId" clId="{6663152B-4703-4C8E-BC5D-9BD93F9B45DD}" dt="2022-09-05T12:10:57.396" v="6040" actId="1076"/>
          <ac:spMkLst>
            <pc:docMk/>
            <pc:sldMk cId="1956230929" sldId="320"/>
            <ac:spMk id="6" creationId="{5375E66C-5494-F991-0CEC-8B76FCB8A930}"/>
          </ac:spMkLst>
        </pc:spChg>
      </pc:sldChg>
      <pc:sldChg chg="addSp delSp modSp add del mod ord delAnim modAnim">
        <pc:chgData name="Andrew McDermott" userId="4727e0e7199adb9f" providerId="LiveId" clId="{6663152B-4703-4C8E-BC5D-9BD93F9B45DD}" dt="2022-09-12T11:57:43.279" v="13914" actId="47"/>
        <pc:sldMkLst>
          <pc:docMk/>
          <pc:sldMk cId="2520078698" sldId="321"/>
        </pc:sldMkLst>
        <pc:spChg chg="del mod">
          <ac:chgData name="Andrew McDermott" userId="4727e0e7199adb9f" providerId="LiveId" clId="{6663152B-4703-4C8E-BC5D-9BD93F9B45DD}" dt="2022-09-05T12:29:55.424" v="7209" actId="478"/>
          <ac:spMkLst>
            <pc:docMk/>
            <pc:sldMk cId="2520078698" sldId="321"/>
            <ac:spMk id="2" creationId="{0C085ABF-99AF-F21A-D488-F8018DFB13CE}"/>
          </ac:spMkLst>
        </pc:spChg>
        <pc:spChg chg="add mod">
          <ac:chgData name="Andrew McDermott" userId="4727e0e7199adb9f" providerId="LiveId" clId="{6663152B-4703-4C8E-BC5D-9BD93F9B45DD}" dt="2022-09-10T02:28:21.926" v="12064" actId="1036"/>
          <ac:spMkLst>
            <pc:docMk/>
            <pc:sldMk cId="2520078698" sldId="321"/>
            <ac:spMk id="2" creationId="{7F89FEB4-75F0-B4AC-038B-F0E5CF373870}"/>
          </ac:spMkLst>
        </pc:spChg>
        <pc:spChg chg="mod">
          <ac:chgData name="Andrew McDermott" userId="4727e0e7199adb9f" providerId="LiveId" clId="{6663152B-4703-4C8E-BC5D-9BD93F9B45DD}" dt="2022-09-10T03:45:14.573" v="13350" actId="27636"/>
          <ac:spMkLst>
            <pc:docMk/>
            <pc:sldMk cId="2520078698" sldId="321"/>
            <ac:spMk id="3" creationId="{C472AF5B-9B0B-FE4E-CC46-9B9E4BEB8E9C}"/>
          </ac:spMkLst>
        </pc:spChg>
        <pc:spChg chg="add del mod">
          <ac:chgData name="Andrew McDermott" userId="4727e0e7199adb9f" providerId="LiveId" clId="{6663152B-4703-4C8E-BC5D-9BD93F9B45DD}" dt="2022-09-10T02:27:41.063" v="12052" actId="478"/>
          <ac:spMkLst>
            <pc:docMk/>
            <pc:sldMk cId="2520078698" sldId="321"/>
            <ac:spMk id="4" creationId="{F851692C-D808-4771-8BD1-9B24D7B15BC3}"/>
          </ac:spMkLst>
        </pc:spChg>
        <pc:spChg chg="add mod">
          <ac:chgData name="Andrew McDermott" userId="4727e0e7199adb9f" providerId="LiveId" clId="{6663152B-4703-4C8E-BC5D-9BD93F9B45DD}" dt="2022-09-10T03:43:48.123" v="13282" actId="27636"/>
          <ac:spMkLst>
            <pc:docMk/>
            <pc:sldMk cId="2520078698" sldId="321"/>
            <ac:spMk id="5" creationId="{E96176F2-4E63-A997-500D-16BC017FF3AF}"/>
          </ac:spMkLst>
        </pc:spChg>
        <pc:spChg chg="add del mod">
          <ac:chgData name="Andrew McDermott" userId="4727e0e7199adb9f" providerId="LiveId" clId="{6663152B-4703-4C8E-BC5D-9BD93F9B45DD}" dt="2022-09-06T12:05:51.713" v="10959" actId="478"/>
          <ac:spMkLst>
            <pc:docMk/>
            <pc:sldMk cId="2520078698" sldId="321"/>
            <ac:spMk id="6" creationId="{16411BD4-0509-BCF9-DC68-ACA25958FEB7}"/>
          </ac:spMkLst>
        </pc:spChg>
        <pc:spChg chg="add del mod">
          <ac:chgData name="Andrew McDermott" userId="4727e0e7199adb9f" providerId="LiveId" clId="{6663152B-4703-4C8E-BC5D-9BD93F9B45DD}" dt="2022-09-05T12:29:56.260" v="7210" actId="478"/>
          <ac:spMkLst>
            <pc:docMk/>
            <pc:sldMk cId="2520078698" sldId="321"/>
            <ac:spMk id="7" creationId="{91226216-49F3-ED64-2F38-3AB274F2DA7B}"/>
          </ac:spMkLst>
        </pc:spChg>
        <pc:spChg chg="add del mod">
          <ac:chgData name="Andrew McDermott" userId="4727e0e7199adb9f" providerId="LiveId" clId="{6663152B-4703-4C8E-BC5D-9BD93F9B45DD}" dt="2022-09-06T12:05:53.300" v="10960" actId="478"/>
          <ac:spMkLst>
            <pc:docMk/>
            <pc:sldMk cId="2520078698" sldId="321"/>
            <ac:spMk id="7" creationId="{E641F92D-7254-89E6-CF7E-0A3946E73EB3}"/>
          </ac:spMkLst>
        </pc:spChg>
        <pc:spChg chg="add del mod">
          <ac:chgData name="Andrew McDermott" userId="4727e0e7199adb9f" providerId="LiveId" clId="{6663152B-4703-4C8E-BC5D-9BD93F9B45DD}" dt="2022-09-06T12:05:54.763" v="10961" actId="478"/>
          <ac:spMkLst>
            <pc:docMk/>
            <pc:sldMk cId="2520078698" sldId="321"/>
            <ac:spMk id="8" creationId="{4B6A9FC9-6923-E712-E574-7A12CC76F71D}"/>
          </ac:spMkLst>
        </pc:spChg>
        <pc:spChg chg="add del mod">
          <ac:chgData name="Andrew McDermott" userId="4727e0e7199adb9f" providerId="LiveId" clId="{6663152B-4703-4C8E-BC5D-9BD93F9B45DD}" dt="2022-09-06T12:05:59.778" v="10963" actId="478"/>
          <ac:spMkLst>
            <pc:docMk/>
            <pc:sldMk cId="2520078698" sldId="321"/>
            <ac:spMk id="10" creationId="{18ECD601-00DC-6C8D-BDD8-A0C809A11E4C}"/>
          </ac:spMkLst>
        </pc:spChg>
        <pc:spChg chg="add del mod">
          <ac:chgData name="Andrew McDermott" userId="4727e0e7199adb9f" providerId="LiveId" clId="{6663152B-4703-4C8E-BC5D-9BD93F9B45DD}" dt="2022-09-06T12:06:02.084" v="10964" actId="478"/>
          <ac:spMkLst>
            <pc:docMk/>
            <pc:sldMk cId="2520078698" sldId="321"/>
            <ac:spMk id="11" creationId="{5827B860-8CD1-2946-9048-6DE84A7B55D8}"/>
          </ac:spMkLst>
        </pc:spChg>
        <pc:spChg chg="add del mod">
          <ac:chgData name="Andrew McDermott" userId="4727e0e7199adb9f" providerId="LiveId" clId="{6663152B-4703-4C8E-BC5D-9BD93F9B45DD}" dt="2022-09-06T12:06:03.542" v="10965" actId="478"/>
          <ac:spMkLst>
            <pc:docMk/>
            <pc:sldMk cId="2520078698" sldId="321"/>
            <ac:spMk id="12" creationId="{74837462-E705-303C-A77A-899F2796A72D}"/>
          </ac:spMkLst>
        </pc:spChg>
        <pc:graphicFrameChg chg="add del">
          <ac:chgData name="Andrew McDermott" userId="4727e0e7199adb9f" providerId="LiveId" clId="{6663152B-4703-4C8E-BC5D-9BD93F9B45DD}" dt="2022-09-05T12:30:11.448" v="7215" actId="21"/>
          <ac:graphicFrameMkLst>
            <pc:docMk/>
            <pc:sldMk cId="2520078698" sldId="321"/>
            <ac:graphicFrameMk id="5" creationId="{CE3D2779-A358-87A3-BD51-D75EC37454D3}"/>
          </ac:graphicFrameMkLst>
        </pc:graphicFrameChg>
        <pc:graphicFrameChg chg="add del mod">
          <ac:chgData name="Andrew McDermott" userId="4727e0e7199adb9f" providerId="LiveId" clId="{6663152B-4703-4C8E-BC5D-9BD93F9B45DD}" dt="2022-09-10T02:27:02.360" v="12039" actId="478"/>
          <ac:graphicFrameMkLst>
            <pc:docMk/>
            <pc:sldMk cId="2520078698" sldId="321"/>
            <ac:graphicFrameMk id="9" creationId="{B9C1616E-170A-E964-5783-71F28C83A2B4}"/>
          </ac:graphicFrameMkLst>
        </pc:graphicFrameChg>
        <pc:picChg chg="add mod">
          <ac:chgData name="Andrew McDermott" userId="4727e0e7199adb9f" providerId="LiveId" clId="{6663152B-4703-4C8E-BC5D-9BD93F9B45DD}" dt="2022-09-10T02:28:14.609" v="12060" actId="14100"/>
          <ac:picMkLst>
            <pc:docMk/>
            <pc:sldMk cId="2520078698" sldId="321"/>
            <ac:picMk id="7" creationId="{BA9E0B93-2ECD-F2F1-7D7B-C50E04B85C68}"/>
          </ac:picMkLst>
        </pc:picChg>
        <pc:picChg chg="add del mod modCrop">
          <ac:chgData name="Andrew McDermott" userId="4727e0e7199adb9f" providerId="LiveId" clId="{6663152B-4703-4C8E-BC5D-9BD93F9B45DD}" dt="2022-09-12T11:57:15.081" v="13907" actId="21"/>
          <ac:picMkLst>
            <pc:docMk/>
            <pc:sldMk cId="2520078698" sldId="321"/>
            <ac:picMk id="10" creationId="{010CA7F7-B5B8-9EBB-43C2-C7D848C52814}"/>
          </ac:picMkLst>
        </pc:picChg>
        <pc:picChg chg="add mod">
          <ac:chgData name="Andrew McDermott" userId="4727e0e7199adb9f" providerId="LiveId" clId="{6663152B-4703-4C8E-BC5D-9BD93F9B45DD}" dt="2022-09-10T02:28:16.884" v="12061" actId="1076"/>
          <ac:picMkLst>
            <pc:docMk/>
            <pc:sldMk cId="2520078698" sldId="321"/>
            <ac:picMk id="12" creationId="{22E4EA3D-00BE-3CDB-9AE6-0F1D8DCF9E4E}"/>
          </ac:picMkLst>
        </pc:picChg>
        <pc:picChg chg="add del mod">
          <ac:chgData name="Andrew McDermott" userId="4727e0e7199adb9f" providerId="LiveId" clId="{6663152B-4703-4C8E-BC5D-9BD93F9B45DD}" dt="2022-09-10T02:27:39.179" v="12051" actId="478"/>
          <ac:picMkLst>
            <pc:docMk/>
            <pc:sldMk cId="2520078698" sldId="321"/>
            <ac:picMk id="14" creationId="{62098CAE-830E-D081-57A9-6C326C389157}"/>
          </ac:picMkLst>
        </pc:picChg>
        <pc:picChg chg="add del mod">
          <ac:chgData name="Andrew McDermott" userId="4727e0e7199adb9f" providerId="LiveId" clId="{6663152B-4703-4C8E-BC5D-9BD93F9B45DD}" dt="2022-09-10T02:27:38.621" v="12050" actId="478"/>
          <ac:picMkLst>
            <pc:docMk/>
            <pc:sldMk cId="2520078698" sldId="321"/>
            <ac:picMk id="16" creationId="{6AF02380-CE07-BCA5-FDCE-29F951EFEFE2}"/>
          </ac:picMkLst>
        </pc:picChg>
      </pc:sldChg>
      <pc:sldChg chg="addSp delSp modSp add del mod addAnim delAnim modAnim">
        <pc:chgData name="Andrew McDermott" userId="4727e0e7199adb9f" providerId="LiveId" clId="{6663152B-4703-4C8E-BC5D-9BD93F9B45DD}" dt="2022-09-10T02:30:09.293" v="12095" actId="47"/>
        <pc:sldMkLst>
          <pc:docMk/>
          <pc:sldMk cId="1745524924" sldId="322"/>
        </pc:sldMkLst>
        <pc:spChg chg="del">
          <ac:chgData name="Andrew McDermott" userId="4727e0e7199adb9f" providerId="LiveId" clId="{6663152B-4703-4C8E-BC5D-9BD93F9B45DD}" dt="2022-09-06T11:48:13.949" v="10126" actId="478"/>
          <ac:spMkLst>
            <pc:docMk/>
            <pc:sldMk cId="1745524924" sldId="322"/>
            <ac:spMk id="2" creationId="{7F89FEB4-75F0-B4AC-038B-F0E5CF373870}"/>
          </ac:spMkLst>
        </pc:spChg>
        <pc:spChg chg="del">
          <ac:chgData name="Andrew McDermott" userId="4727e0e7199adb9f" providerId="LiveId" clId="{6663152B-4703-4C8E-BC5D-9BD93F9B45DD}" dt="2022-09-06T11:48:11.339" v="10125" actId="478"/>
          <ac:spMkLst>
            <pc:docMk/>
            <pc:sldMk cId="1745524924" sldId="322"/>
            <ac:spMk id="3" creationId="{C472AF5B-9B0B-FE4E-CC46-9B9E4BEB8E9C}"/>
          </ac:spMkLst>
        </pc:spChg>
        <pc:spChg chg="del">
          <ac:chgData name="Andrew McDermott" userId="4727e0e7199adb9f" providerId="LiveId" clId="{6663152B-4703-4C8E-BC5D-9BD93F9B45DD}" dt="2022-09-06T11:48:18.063" v="10128" actId="478"/>
          <ac:spMkLst>
            <pc:docMk/>
            <pc:sldMk cId="1745524924" sldId="322"/>
            <ac:spMk id="4" creationId="{F851692C-D808-4771-8BD1-9B24D7B15BC3}"/>
          </ac:spMkLst>
        </pc:spChg>
        <pc:spChg chg="del">
          <ac:chgData name="Andrew McDermott" userId="4727e0e7199adb9f" providerId="LiveId" clId="{6663152B-4703-4C8E-BC5D-9BD93F9B45DD}" dt="2022-09-06T11:48:19.823" v="10129" actId="478"/>
          <ac:spMkLst>
            <pc:docMk/>
            <pc:sldMk cId="1745524924" sldId="322"/>
            <ac:spMk id="5" creationId="{E96176F2-4E63-A997-500D-16BC017FF3AF}"/>
          </ac:spMkLst>
        </pc:spChg>
        <pc:spChg chg="add del mod">
          <ac:chgData name="Andrew McDermott" userId="4727e0e7199adb9f" providerId="LiveId" clId="{6663152B-4703-4C8E-BC5D-9BD93F9B45DD}" dt="2022-09-10T02:29:51.480" v="12091" actId="21"/>
          <ac:spMkLst>
            <pc:docMk/>
            <pc:sldMk cId="1745524924" sldId="322"/>
            <ac:spMk id="6" creationId="{16411BD4-0509-BCF9-DC68-ACA25958FEB7}"/>
          </ac:spMkLst>
        </pc:spChg>
        <pc:spChg chg="add del mod">
          <ac:chgData name="Andrew McDermott" userId="4727e0e7199adb9f" providerId="LiveId" clId="{6663152B-4703-4C8E-BC5D-9BD93F9B45DD}" dt="2022-09-10T02:29:51.480" v="12091" actId="21"/>
          <ac:spMkLst>
            <pc:docMk/>
            <pc:sldMk cId="1745524924" sldId="322"/>
            <ac:spMk id="7" creationId="{E641F92D-7254-89E6-CF7E-0A3946E73EB3}"/>
          </ac:spMkLst>
        </pc:spChg>
        <pc:spChg chg="add del mod">
          <ac:chgData name="Andrew McDermott" userId="4727e0e7199adb9f" providerId="LiveId" clId="{6663152B-4703-4C8E-BC5D-9BD93F9B45DD}" dt="2022-09-10T02:29:51.480" v="12091" actId="21"/>
          <ac:spMkLst>
            <pc:docMk/>
            <pc:sldMk cId="1745524924" sldId="322"/>
            <ac:spMk id="8" creationId="{4B6A9FC9-6923-E712-E574-7A12CC76F71D}"/>
          </ac:spMkLst>
        </pc:spChg>
        <pc:spChg chg="add del mod">
          <ac:chgData name="Andrew McDermott" userId="4727e0e7199adb9f" providerId="LiveId" clId="{6663152B-4703-4C8E-BC5D-9BD93F9B45DD}" dt="2022-09-10T02:29:51.480" v="12091" actId="21"/>
          <ac:spMkLst>
            <pc:docMk/>
            <pc:sldMk cId="1745524924" sldId="322"/>
            <ac:spMk id="10" creationId="{18ECD601-00DC-6C8D-BDD8-A0C809A11E4C}"/>
          </ac:spMkLst>
        </pc:spChg>
        <pc:spChg chg="add del mod">
          <ac:chgData name="Andrew McDermott" userId="4727e0e7199adb9f" providerId="LiveId" clId="{6663152B-4703-4C8E-BC5D-9BD93F9B45DD}" dt="2022-09-10T02:29:51.480" v="12091" actId="21"/>
          <ac:spMkLst>
            <pc:docMk/>
            <pc:sldMk cId="1745524924" sldId="322"/>
            <ac:spMk id="11" creationId="{5827B860-8CD1-2946-9048-6DE84A7B55D8}"/>
          </ac:spMkLst>
        </pc:spChg>
        <pc:spChg chg="add del mod">
          <ac:chgData name="Andrew McDermott" userId="4727e0e7199adb9f" providerId="LiveId" clId="{6663152B-4703-4C8E-BC5D-9BD93F9B45DD}" dt="2022-09-10T02:29:51.480" v="12091" actId="21"/>
          <ac:spMkLst>
            <pc:docMk/>
            <pc:sldMk cId="1745524924" sldId="322"/>
            <ac:spMk id="12" creationId="{74837462-E705-303C-A77A-899F2796A72D}"/>
          </ac:spMkLst>
        </pc:spChg>
        <pc:spChg chg="add del mod">
          <ac:chgData name="Andrew McDermott" userId="4727e0e7199adb9f" providerId="LiveId" clId="{6663152B-4703-4C8E-BC5D-9BD93F9B45DD}" dt="2022-09-06T11:48:15.983" v="10127" actId="478"/>
          <ac:spMkLst>
            <pc:docMk/>
            <pc:sldMk cId="1745524924" sldId="322"/>
            <ac:spMk id="14" creationId="{732B3429-F6DF-5117-062A-55DB1CAA85FF}"/>
          </ac:spMkLst>
        </pc:spChg>
        <pc:graphicFrameChg chg="del">
          <ac:chgData name="Andrew McDermott" userId="4727e0e7199adb9f" providerId="LiveId" clId="{6663152B-4703-4C8E-BC5D-9BD93F9B45DD}" dt="2022-09-10T02:26:18.906" v="12027" actId="478"/>
          <ac:graphicFrameMkLst>
            <pc:docMk/>
            <pc:sldMk cId="1745524924" sldId="322"/>
            <ac:graphicFrameMk id="9" creationId="{B9C1616E-170A-E964-5783-71F28C83A2B4}"/>
          </ac:graphicFrameMkLst>
        </pc:graphicFrameChg>
      </pc:sldChg>
      <pc:sldChg chg="addSp delSp modSp add del mod delAnim modAnim">
        <pc:chgData name="Andrew McDermott" userId="4727e0e7199adb9f" providerId="LiveId" clId="{6663152B-4703-4C8E-BC5D-9BD93F9B45DD}" dt="2022-09-12T12:09:24.272" v="14076" actId="47"/>
        <pc:sldMkLst>
          <pc:docMk/>
          <pc:sldMk cId="439102020" sldId="323"/>
        </pc:sldMkLst>
        <pc:spChg chg="del">
          <ac:chgData name="Andrew McDermott" userId="4727e0e7199adb9f" providerId="LiveId" clId="{6663152B-4703-4C8E-BC5D-9BD93F9B45DD}" dt="2022-09-06T12:02:56.898" v="10858" actId="478"/>
          <ac:spMkLst>
            <pc:docMk/>
            <pc:sldMk cId="439102020" sldId="323"/>
            <ac:spMk id="3" creationId="{C472AF5B-9B0B-FE4E-CC46-9B9E4BEB8E9C}"/>
          </ac:spMkLst>
        </pc:spChg>
        <pc:spChg chg="add mod">
          <ac:chgData name="Andrew McDermott" userId="4727e0e7199adb9f" providerId="LiveId" clId="{6663152B-4703-4C8E-BC5D-9BD93F9B45DD}" dt="2022-09-10T04:09:17.715" v="13437" actId="404"/>
          <ac:spMkLst>
            <pc:docMk/>
            <pc:sldMk cId="439102020" sldId="323"/>
            <ac:spMk id="4" creationId="{7DCF7703-4B67-3808-37CE-9EE71ACF4D66}"/>
          </ac:spMkLst>
        </pc:spChg>
        <pc:spChg chg="del">
          <ac:chgData name="Andrew McDermott" userId="4727e0e7199adb9f" providerId="LiveId" clId="{6663152B-4703-4C8E-BC5D-9BD93F9B45DD}" dt="2022-09-06T12:02:56.898" v="10858" actId="478"/>
          <ac:spMkLst>
            <pc:docMk/>
            <pc:sldMk cId="439102020" sldId="323"/>
            <ac:spMk id="5" creationId="{22347E78-9748-EFDA-E6EA-CAFAEB0BD06B}"/>
          </ac:spMkLst>
        </pc:spChg>
        <pc:spChg chg="del">
          <ac:chgData name="Andrew McDermott" userId="4727e0e7199adb9f" providerId="LiveId" clId="{6663152B-4703-4C8E-BC5D-9BD93F9B45DD}" dt="2022-09-06T12:02:56.898" v="10858" actId="478"/>
          <ac:spMkLst>
            <pc:docMk/>
            <pc:sldMk cId="439102020" sldId="323"/>
            <ac:spMk id="6" creationId="{CE32D21A-ECE0-A46F-F387-AE4D2E1C0475}"/>
          </ac:spMkLst>
        </pc:spChg>
        <pc:spChg chg="del">
          <ac:chgData name="Andrew McDermott" userId="4727e0e7199adb9f" providerId="LiveId" clId="{6663152B-4703-4C8E-BC5D-9BD93F9B45DD}" dt="2022-09-06T12:02:56.898" v="10858" actId="478"/>
          <ac:spMkLst>
            <pc:docMk/>
            <pc:sldMk cId="439102020" sldId="323"/>
            <ac:spMk id="7" creationId="{ABDFD71F-03DD-75A5-6E3F-CE9FC832E979}"/>
          </ac:spMkLst>
        </pc:spChg>
        <pc:spChg chg="del">
          <ac:chgData name="Andrew McDermott" userId="4727e0e7199adb9f" providerId="LiveId" clId="{6663152B-4703-4C8E-BC5D-9BD93F9B45DD}" dt="2022-09-06T12:02:56.898" v="10858" actId="478"/>
          <ac:spMkLst>
            <pc:docMk/>
            <pc:sldMk cId="439102020" sldId="323"/>
            <ac:spMk id="8" creationId="{D9D6CFA8-5660-4ADF-B530-FC0F3ACE00E1}"/>
          </ac:spMkLst>
        </pc:spChg>
        <pc:spChg chg="mod">
          <ac:chgData name="Andrew McDermott" userId="4727e0e7199adb9f" providerId="LiveId" clId="{6663152B-4703-4C8E-BC5D-9BD93F9B45DD}" dt="2022-09-10T03:37:55.273" v="12998" actId="1076"/>
          <ac:spMkLst>
            <pc:docMk/>
            <pc:sldMk cId="439102020" sldId="323"/>
            <ac:spMk id="9" creationId="{4D658BF2-1F0D-EB0D-B953-EBC7B6AC67E4}"/>
          </ac:spMkLst>
        </pc:spChg>
        <pc:spChg chg="mod">
          <ac:chgData name="Andrew McDermott" userId="4727e0e7199adb9f" providerId="LiveId" clId="{6663152B-4703-4C8E-BC5D-9BD93F9B45DD}" dt="2022-09-10T03:43:48.165" v="13285" actId="27636"/>
          <ac:spMkLst>
            <pc:docMk/>
            <pc:sldMk cId="439102020" sldId="323"/>
            <ac:spMk id="10" creationId="{9C08BF59-38CE-2C27-BCC4-B98D5611415F}"/>
          </ac:spMkLst>
        </pc:spChg>
        <pc:spChg chg="del mod">
          <ac:chgData name="Andrew McDermott" userId="4727e0e7199adb9f" providerId="LiveId" clId="{6663152B-4703-4C8E-BC5D-9BD93F9B45DD}" dt="2022-09-10T03:33:17.558" v="12902" actId="478"/>
          <ac:spMkLst>
            <pc:docMk/>
            <pc:sldMk cId="439102020" sldId="323"/>
            <ac:spMk id="11" creationId="{23B37184-8DFB-5215-97A2-8710214A4FC2}"/>
          </ac:spMkLst>
        </pc:spChg>
        <pc:spChg chg="del mod">
          <ac:chgData name="Andrew McDermott" userId="4727e0e7199adb9f" providerId="LiveId" clId="{6663152B-4703-4C8E-BC5D-9BD93F9B45DD}" dt="2022-09-10T03:33:08.004" v="12900" actId="478"/>
          <ac:spMkLst>
            <pc:docMk/>
            <pc:sldMk cId="439102020" sldId="323"/>
            <ac:spMk id="12" creationId="{0411F58A-244C-0416-1709-E36033D15F63}"/>
          </ac:spMkLst>
        </pc:spChg>
        <pc:spChg chg="add del mod">
          <ac:chgData name="Andrew McDermott" userId="4727e0e7199adb9f" providerId="LiveId" clId="{6663152B-4703-4C8E-BC5D-9BD93F9B45DD}" dt="2022-09-06T12:03:01.259" v="10859" actId="478"/>
          <ac:spMkLst>
            <pc:docMk/>
            <pc:sldMk cId="439102020" sldId="323"/>
            <ac:spMk id="13" creationId="{F3E5591F-AB23-0099-6DAB-88B29EABB67B}"/>
          </ac:spMkLst>
        </pc:spChg>
        <pc:graphicFrameChg chg="del">
          <ac:chgData name="Andrew McDermott" userId="4727e0e7199adb9f" providerId="LiveId" clId="{6663152B-4703-4C8E-BC5D-9BD93F9B45DD}" dt="2022-09-10T03:33:19.288" v="12903" actId="478"/>
          <ac:graphicFrameMkLst>
            <pc:docMk/>
            <pc:sldMk cId="439102020" sldId="323"/>
            <ac:graphicFrameMk id="4" creationId="{6D798991-3820-FF89-84EA-1A7064973872}"/>
          </ac:graphicFrameMkLst>
        </pc:graphicFrameChg>
        <pc:picChg chg="add del mod">
          <ac:chgData name="Andrew McDermott" userId="4727e0e7199adb9f" providerId="LiveId" clId="{6663152B-4703-4C8E-BC5D-9BD93F9B45DD}" dt="2022-09-12T12:08:23.853" v="14061" actId="21"/>
          <ac:picMkLst>
            <pc:docMk/>
            <pc:sldMk cId="439102020" sldId="323"/>
            <ac:picMk id="3" creationId="{98B9415F-1C33-44BD-BF82-C39BF6ACEB1E}"/>
          </ac:picMkLst>
        </pc:picChg>
        <pc:picChg chg="add del">
          <ac:chgData name="Andrew McDermott" userId="4727e0e7199adb9f" providerId="LiveId" clId="{6663152B-4703-4C8E-BC5D-9BD93F9B45DD}" dt="2022-09-10T03:41:25.555" v="13070" actId="478"/>
          <ac:picMkLst>
            <pc:docMk/>
            <pc:sldMk cId="439102020" sldId="323"/>
            <ac:picMk id="6" creationId="{CB01750C-9A9B-9AB1-A58B-F09A14B5B4DD}"/>
          </ac:picMkLst>
        </pc:picChg>
        <pc:picChg chg="add del mod modCrop">
          <ac:chgData name="Andrew McDermott" userId="4727e0e7199adb9f" providerId="LiveId" clId="{6663152B-4703-4C8E-BC5D-9BD93F9B45DD}" dt="2022-09-12T12:08:23.853" v="14061" actId="21"/>
          <ac:picMkLst>
            <pc:docMk/>
            <pc:sldMk cId="439102020" sldId="323"/>
            <ac:picMk id="8" creationId="{71069239-D66C-100D-25A0-9009823DD455}"/>
          </ac:picMkLst>
        </pc:picChg>
        <pc:picChg chg="add del mod modCrop">
          <ac:chgData name="Andrew McDermott" userId="4727e0e7199adb9f" providerId="LiveId" clId="{6663152B-4703-4C8E-BC5D-9BD93F9B45DD}" dt="2022-09-12T12:09:12.969" v="14072" actId="21"/>
          <ac:picMkLst>
            <pc:docMk/>
            <pc:sldMk cId="439102020" sldId="323"/>
            <ac:picMk id="14" creationId="{4DBF8E73-F400-BA89-F4E2-CC43FA3E9BD5}"/>
          </ac:picMkLst>
        </pc:picChg>
      </pc:sldChg>
      <pc:sldChg chg="addSp delSp modSp add del mod ord addAnim delAnim modAnim">
        <pc:chgData name="Andrew McDermott" userId="4727e0e7199adb9f" providerId="LiveId" clId="{6663152B-4703-4C8E-BC5D-9BD93F9B45DD}" dt="2022-09-12T11:29:27.593" v="13497" actId="47"/>
        <pc:sldMkLst>
          <pc:docMk/>
          <pc:sldMk cId="2674508861" sldId="324"/>
        </pc:sldMkLst>
        <pc:spChg chg="mod">
          <ac:chgData name="Andrew McDermott" userId="4727e0e7199adb9f" providerId="LiveId" clId="{6663152B-4703-4C8E-BC5D-9BD93F9B45DD}" dt="2022-09-10T03:45:15" v="13366" actId="27636"/>
          <ac:spMkLst>
            <pc:docMk/>
            <pc:sldMk cId="2674508861" sldId="324"/>
            <ac:spMk id="3" creationId="{C472AF5B-9B0B-FE4E-CC46-9B9E4BEB8E9C}"/>
          </ac:spMkLst>
        </pc:spChg>
        <pc:spChg chg="del mod">
          <ac:chgData name="Andrew McDermott" userId="4727e0e7199adb9f" providerId="LiveId" clId="{6663152B-4703-4C8E-BC5D-9BD93F9B45DD}" dt="2022-09-09T17:48:32.544" v="11152" actId="478"/>
          <ac:spMkLst>
            <pc:docMk/>
            <pc:sldMk cId="2674508861" sldId="324"/>
            <ac:spMk id="9" creationId="{210AE7F6-E1C3-8F1C-FF35-AF3C33B9AE7D}"/>
          </ac:spMkLst>
        </pc:spChg>
        <pc:spChg chg="del mod">
          <ac:chgData name="Andrew McDermott" userId="4727e0e7199adb9f" providerId="LiveId" clId="{6663152B-4703-4C8E-BC5D-9BD93F9B45DD}" dt="2022-09-09T17:50:51.331" v="11158" actId="21"/>
          <ac:spMkLst>
            <pc:docMk/>
            <pc:sldMk cId="2674508861" sldId="324"/>
            <ac:spMk id="10" creationId="{53C81E60-0920-22CE-97F2-591E2D9EAFDD}"/>
          </ac:spMkLst>
        </pc:spChg>
        <pc:spChg chg="del">
          <ac:chgData name="Andrew McDermott" userId="4727e0e7199adb9f" providerId="LiveId" clId="{6663152B-4703-4C8E-BC5D-9BD93F9B45DD}" dt="2022-09-09T17:43:17.719" v="11129" actId="478"/>
          <ac:spMkLst>
            <pc:docMk/>
            <pc:sldMk cId="2674508861" sldId="324"/>
            <ac:spMk id="11" creationId="{DBF360EB-6979-1416-DCF7-E5CB5D01B862}"/>
          </ac:spMkLst>
        </pc:spChg>
        <pc:spChg chg="del">
          <ac:chgData name="Andrew McDermott" userId="4727e0e7199adb9f" providerId="LiveId" clId="{6663152B-4703-4C8E-BC5D-9BD93F9B45DD}" dt="2022-09-09T17:43:15.788" v="11128" actId="478"/>
          <ac:spMkLst>
            <pc:docMk/>
            <pc:sldMk cId="2674508861" sldId="324"/>
            <ac:spMk id="12" creationId="{9532DE1B-BD78-593F-D6A1-D809C9254A2B}"/>
          </ac:spMkLst>
        </pc:spChg>
        <pc:spChg chg="mod">
          <ac:chgData name="Andrew McDermott" userId="4727e0e7199adb9f" providerId="LiveId" clId="{6663152B-4703-4C8E-BC5D-9BD93F9B45DD}" dt="2022-09-09T17:53:49.867" v="11201" actId="14100"/>
          <ac:spMkLst>
            <pc:docMk/>
            <pc:sldMk cId="2674508861" sldId="324"/>
            <ac:spMk id="13" creationId="{89DFF37F-C07C-A2BD-5FE0-42EB453B546A}"/>
          </ac:spMkLst>
        </pc:spChg>
        <pc:spChg chg="mod">
          <ac:chgData name="Andrew McDermott" userId="4727e0e7199adb9f" providerId="LiveId" clId="{6663152B-4703-4C8E-BC5D-9BD93F9B45DD}" dt="2022-09-12T11:26:11.898" v="13453" actId="21"/>
          <ac:spMkLst>
            <pc:docMk/>
            <pc:sldMk cId="2674508861" sldId="324"/>
            <ac:spMk id="14" creationId="{EF87B1A4-EB42-02EF-A816-85FC67149BEE}"/>
          </ac:spMkLst>
        </pc:spChg>
        <pc:spChg chg="add mod">
          <ac:chgData name="Andrew McDermott" userId="4727e0e7199adb9f" providerId="LiveId" clId="{6663152B-4703-4C8E-BC5D-9BD93F9B45DD}" dt="2022-09-09T17:53:52.392" v="11203" actId="27636"/>
          <ac:spMkLst>
            <pc:docMk/>
            <pc:sldMk cId="2674508861" sldId="324"/>
            <ac:spMk id="20" creationId="{6B48B841-9DA5-D425-2B4F-B4CA7928B83D}"/>
          </ac:spMkLst>
        </pc:spChg>
        <pc:graphicFrameChg chg="del">
          <ac:chgData name="Andrew McDermott" userId="4727e0e7199adb9f" providerId="LiveId" clId="{6663152B-4703-4C8E-BC5D-9BD93F9B45DD}" dt="2022-09-09T17:51:52.212" v="11172" actId="478"/>
          <ac:graphicFrameMkLst>
            <pc:docMk/>
            <pc:sldMk cId="2674508861" sldId="324"/>
            <ac:graphicFrameMk id="17" creationId="{7E4B5D49-7495-BC73-5163-794F7D777996}"/>
          </ac:graphicFrameMkLst>
        </pc:graphicFrameChg>
        <pc:picChg chg="mod">
          <ac:chgData name="Andrew McDermott" userId="4727e0e7199adb9f" providerId="LiveId" clId="{6663152B-4703-4C8E-BC5D-9BD93F9B45DD}" dt="2022-09-09T17:53:30.211" v="11195" actId="1076"/>
          <ac:picMkLst>
            <pc:docMk/>
            <pc:sldMk cId="2674508861" sldId="324"/>
            <ac:picMk id="4" creationId="{DC53F1DA-B095-16C4-2D1E-62B7728218D6}"/>
          </ac:picMkLst>
        </pc:picChg>
        <pc:picChg chg="add mod">
          <ac:chgData name="Andrew McDermott" userId="4727e0e7199adb9f" providerId="LiveId" clId="{6663152B-4703-4C8E-BC5D-9BD93F9B45DD}" dt="2022-09-09T17:54:04.732" v="11207" actId="1076"/>
          <ac:picMkLst>
            <pc:docMk/>
            <pc:sldMk cId="2674508861" sldId="324"/>
            <ac:picMk id="5" creationId="{3382692F-6556-D714-ABEE-30A75063B346}"/>
          </ac:picMkLst>
        </pc:picChg>
        <pc:picChg chg="mod modCrop">
          <ac:chgData name="Andrew McDermott" userId="4727e0e7199adb9f" providerId="LiveId" clId="{6663152B-4703-4C8E-BC5D-9BD93F9B45DD}" dt="2022-09-09T17:53:33.047" v="11196" actId="1076"/>
          <ac:picMkLst>
            <pc:docMk/>
            <pc:sldMk cId="2674508861" sldId="324"/>
            <ac:picMk id="6" creationId="{43A94288-8440-481B-0911-04BEA877E1E5}"/>
          </ac:picMkLst>
        </pc:picChg>
        <pc:picChg chg="mod">
          <ac:chgData name="Andrew McDermott" userId="4727e0e7199adb9f" providerId="LiveId" clId="{6663152B-4703-4C8E-BC5D-9BD93F9B45DD}" dt="2022-09-09T17:54:01.904" v="11206" actId="1076"/>
          <ac:picMkLst>
            <pc:docMk/>
            <pc:sldMk cId="2674508861" sldId="324"/>
            <ac:picMk id="8" creationId="{2892E2D9-2E00-ACD7-C515-72705748B56D}"/>
          </ac:picMkLst>
        </pc:picChg>
        <pc:picChg chg="add mod">
          <ac:chgData name="Andrew McDermott" userId="4727e0e7199adb9f" providerId="LiveId" clId="{6663152B-4703-4C8E-BC5D-9BD93F9B45DD}" dt="2022-09-09T17:54:14.361" v="11210" actId="1076"/>
          <ac:picMkLst>
            <pc:docMk/>
            <pc:sldMk cId="2674508861" sldId="324"/>
            <ac:picMk id="15" creationId="{684A9ABB-6B59-C353-86A7-09128CC9CFEA}"/>
          </ac:picMkLst>
        </pc:picChg>
        <pc:picChg chg="del mod">
          <ac:chgData name="Andrew McDermott" userId="4727e0e7199adb9f" providerId="LiveId" clId="{6663152B-4703-4C8E-BC5D-9BD93F9B45DD}" dt="2022-09-09T17:50:51.331" v="11158" actId="21"/>
          <ac:picMkLst>
            <pc:docMk/>
            <pc:sldMk cId="2674508861" sldId="324"/>
            <ac:picMk id="16" creationId="{33650111-9F63-2D60-11C2-3585A80AC107}"/>
          </ac:picMkLst>
        </pc:picChg>
        <pc:picChg chg="add mod">
          <ac:chgData name="Andrew McDermott" userId="4727e0e7199adb9f" providerId="LiveId" clId="{6663152B-4703-4C8E-BC5D-9BD93F9B45DD}" dt="2022-09-09T17:54:10.712" v="11209" actId="1076"/>
          <ac:picMkLst>
            <pc:docMk/>
            <pc:sldMk cId="2674508861" sldId="324"/>
            <ac:picMk id="19" creationId="{84FE79E6-B26C-C300-771F-40FE7B2207A4}"/>
          </ac:picMkLst>
        </pc:picChg>
        <pc:picChg chg="add del mod">
          <ac:chgData name="Andrew McDermott" userId="4727e0e7199adb9f" providerId="LiveId" clId="{6663152B-4703-4C8E-BC5D-9BD93F9B45DD}" dt="2022-09-09T17:50:51.331" v="11158" actId="21"/>
          <ac:picMkLst>
            <pc:docMk/>
            <pc:sldMk cId="2674508861" sldId="324"/>
            <ac:picMk id="1026" creationId="{050679F9-95C9-2C7F-18B2-5056B24D82A4}"/>
          </ac:picMkLst>
        </pc:picChg>
        <pc:picChg chg="add del">
          <ac:chgData name="Andrew McDermott" userId="4727e0e7199adb9f" providerId="LiveId" clId="{6663152B-4703-4C8E-BC5D-9BD93F9B45DD}" dt="2022-09-09T17:48:32.544" v="11152" actId="478"/>
          <ac:picMkLst>
            <pc:docMk/>
            <pc:sldMk cId="2674508861" sldId="324"/>
            <ac:picMk id="1028" creationId="{ACA7558D-1DFD-089E-4D36-06E8BFEF9FB1}"/>
          </ac:picMkLst>
        </pc:picChg>
      </pc:sldChg>
      <pc:sldChg chg="addSp delSp modSp add del mod delAnim">
        <pc:chgData name="Andrew McDermott" userId="4727e0e7199adb9f" providerId="LiveId" clId="{6663152B-4703-4C8E-BC5D-9BD93F9B45DD}" dt="2022-09-12T11:42:57.722" v="13738" actId="47"/>
        <pc:sldMkLst>
          <pc:docMk/>
          <pc:sldMk cId="2420288799" sldId="325"/>
        </pc:sldMkLst>
        <pc:spChg chg="del">
          <ac:chgData name="Andrew McDermott" userId="4727e0e7199adb9f" providerId="LiveId" clId="{6663152B-4703-4C8E-BC5D-9BD93F9B45DD}" dt="2022-09-10T01:51:40.789" v="11504" actId="478"/>
          <ac:spMkLst>
            <pc:docMk/>
            <pc:sldMk cId="2420288799" sldId="325"/>
            <ac:spMk id="3" creationId="{C472AF5B-9B0B-FE4E-CC46-9B9E4BEB8E9C}"/>
          </ac:spMkLst>
        </pc:spChg>
        <pc:spChg chg="add del mod">
          <ac:chgData name="Andrew McDermott" userId="4727e0e7199adb9f" providerId="LiveId" clId="{6663152B-4703-4C8E-BC5D-9BD93F9B45DD}" dt="2022-09-10T01:51:43.014" v="11505" actId="478"/>
          <ac:spMkLst>
            <pc:docMk/>
            <pc:sldMk cId="2420288799" sldId="325"/>
            <ac:spMk id="5" creationId="{A5DA289B-8989-6A46-1300-9B532128E639}"/>
          </ac:spMkLst>
        </pc:spChg>
        <pc:spChg chg="del">
          <ac:chgData name="Andrew McDermott" userId="4727e0e7199adb9f" providerId="LiveId" clId="{6663152B-4703-4C8E-BC5D-9BD93F9B45DD}" dt="2022-09-10T01:51:51.388" v="11511" actId="478"/>
          <ac:spMkLst>
            <pc:docMk/>
            <pc:sldMk cId="2420288799" sldId="325"/>
            <ac:spMk id="11" creationId="{9A2FF8C5-6F27-68F3-C16E-C9CA0EA5DA28}"/>
          </ac:spMkLst>
        </pc:spChg>
        <pc:spChg chg="del mod">
          <ac:chgData name="Andrew McDermott" userId="4727e0e7199adb9f" providerId="LiveId" clId="{6663152B-4703-4C8E-BC5D-9BD93F9B45DD}" dt="2022-09-10T01:52:50.920" v="11552" actId="21"/>
          <ac:spMkLst>
            <pc:docMk/>
            <pc:sldMk cId="2420288799" sldId="325"/>
            <ac:spMk id="12" creationId="{101E962A-5ABC-A7E8-96FC-B9E0A7F842BF}"/>
          </ac:spMkLst>
        </pc:spChg>
        <pc:spChg chg="del">
          <ac:chgData name="Andrew McDermott" userId="4727e0e7199adb9f" providerId="LiveId" clId="{6663152B-4703-4C8E-BC5D-9BD93F9B45DD}" dt="2022-09-10T01:51:45.230" v="11506" actId="478"/>
          <ac:spMkLst>
            <pc:docMk/>
            <pc:sldMk cId="2420288799" sldId="325"/>
            <ac:spMk id="13" creationId="{2D2E6359-4FC9-5DEE-D4A2-4B9284BBD2DD}"/>
          </ac:spMkLst>
        </pc:spChg>
        <pc:spChg chg="mod">
          <ac:chgData name="Andrew McDermott" userId="4727e0e7199adb9f" providerId="LiveId" clId="{6663152B-4703-4C8E-BC5D-9BD93F9B45DD}" dt="2022-09-10T03:43:39.367" v="13251" actId="27636"/>
          <ac:spMkLst>
            <pc:docMk/>
            <pc:sldMk cId="2420288799" sldId="325"/>
            <ac:spMk id="14" creationId="{ECD71621-1E1D-3BAB-D16A-0D5513CBC4F5}"/>
          </ac:spMkLst>
        </pc:spChg>
        <pc:spChg chg="mod">
          <ac:chgData name="Andrew McDermott" userId="4727e0e7199adb9f" providerId="LiveId" clId="{6663152B-4703-4C8E-BC5D-9BD93F9B45DD}" dt="2022-09-10T03:43:48.098" v="13280" actId="27636"/>
          <ac:spMkLst>
            <pc:docMk/>
            <pc:sldMk cId="2420288799" sldId="325"/>
            <ac:spMk id="15" creationId="{0B7CB5B2-3DFF-5C87-CCED-1261D5FDF8E7}"/>
          </ac:spMkLst>
        </pc:spChg>
        <pc:picChg chg="mod">
          <ac:chgData name="Andrew McDermott" userId="4727e0e7199adb9f" providerId="LiveId" clId="{6663152B-4703-4C8E-BC5D-9BD93F9B45DD}" dt="2022-09-10T01:52:19.451" v="11539" actId="1035"/>
          <ac:picMkLst>
            <pc:docMk/>
            <pc:sldMk cId="2420288799" sldId="325"/>
            <ac:picMk id="4" creationId="{EA96971C-96AE-E370-DC0E-47E364664FFC}"/>
          </ac:picMkLst>
        </pc:picChg>
        <pc:picChg chg="del">
          <ac:chgData name="Andrew McDermott" userId="4727e0e7199adb9f" providerId="LiveId" clId="{6663152B-4703-4C8E-BC5D-9BD93F9B45DD}" dt="2022-09-10T01:51:49.517" v="11510" actId="478"/>
          <ac:picMkLst>
            <pc:docMk/>
            <pc:sldMk cId="2420288799" sldId="325"/>
            <ac:picMk id="6" creationId="{3AB620FD-F32A-3107-FD6C-D78EC820BB00}"/>
          </ac:picMkLst>
        </pc:picChg>
        <pc:picChg chg="del">
          <ac:chgData name="Andrew McDermott" userId="4727e0e7199adb9f" providerId="LiveId" clId="{6663152B-4703-4C8E-BC5D-9BD93F9B45DD}" dt="2022-09-10T01:51:48.912" v="11509" actId="478"/>
          <ac:picMkLst>
            <pc:docMk/>
            <pc:sldMk cId="2420288799" sldId="325"/>
            <ac:picMk id="8" creationId="{862F3FC9-07CD-CE26-198F-4AABCD5C8CA8}"/>
          </ac:picMkLst>
        </pc:picChg>
        <pc:picChg chg="del mod">
          <ac:chgData name="Andrew McDermott" userId="4727e0e7199adb9f" providerId="LiveId" clId="{6663152B-4703-4C8E-BC5D-9BD93F9B45DD}" dt="2022-09-10T01:52:50.920" v="11552" actId="21"/>
          <ac:picMkLst>
            <pc:docMk/>
            <pc:sldMk cId="2420288799" sldId="325"/>
            <ac:picMk id="10" creationId="{421010E6-5B02-0012-D63A-D8DCA875A8D5}"/>
          </ac:picMkLst>
        </pc:picChg>
        <pc:picChg chg="del">
          <ac:chgData name="Andrew McDermott" userId="4727e0e7199adb9f" providerId="LiveId" clId="{6663152B-4703-4C8E-BC5D-9BD93F9B45DD}" dt="2022-09-10T01:51:46.820" v="11508" actId="478"/>
          <ac:picMkLst>
            <pc:docMk/>
            <pc:sldMk cId="2420288799" sldId="325"/>
            <ac:picMk id="18" creationId="{147A13FC-D8FB-B775-E0D9-8D89F97B85F1}"/>
          </ac:picMkLst>
        </pc:picChg>
        <pc:picChg chg="del mod">
          <ac:chgData name="Andrew McDermott" userId="4727e0e7199adb9f" providerId="LiveId" clId="{6663152B-4703-4C8E-BC5D-9BD93F9B45DD}" dt="2022-09-10T01:52:50.920" v="11552" actId="21"/>
          <ac:picMkLst>
            <pc:docMk/>
            <pc:sldMk cId="2420288799" sldId="325"/>
            <ac:picMk id="20" creationId="{39A9511E-4B13-17A7-707C-56AC7E22680B}"/>
          </ac:picMkLst>
        </pc:picChg>
        <pc:picChg chg="mod">
          <ac:chgData name="Andrew McDermott" userId="4727e0e7199adb9f" providerId="LiveId" clId="{6663152B-4703-4C8E-BC5D-9BD93F9B45DD}" dt="2022-09-10T02:47:23.917" v="12118" actId="1076"/>
          <ac:picMkLst>
            <pc:docMk/>
            <pc:sldMk cId="2420288799" sldId="325"/>
            <ac:picMk id="22" creationId="{686FCBC5-3543-26D4-396E-8C627AEBA80F}"/>
          </ac:picMkLst>
        </pc:picChg>
        <pc:picChg chg="del">
          <ac:chgData name="Andrew McDermott" userId="4727e0e7199adb9f" providerId="LiveId" clId="{6663152B-4703-4C8E-BC5D-9BD93F9B45DD}" dt="2022-09-10T01:51:46.233" v="11507" actId="478"/>
          <ac:picMkLst>
            <pc:docMk/>
            <pc:sldMk cId="2420288799" sldId="325"/>
            <ac:picMk id="24" creationId="{4EF85BCA-AA1A-36A5-59DE-EB0BCCF77CAA}"/>
          </ac:picMkLst>
        </pc:picChg>
        <pc:picChg chg="add mod">
          <ac:chgData name="Andrew McDermott" userId="4727e0e7199adb9f" providerId="LiveId" clId="{6663152B-4703-4C8E-BC5D-9BD93F9B45DD}" dt="2022-09-10T02:47:25.489" v="12119" actId="1076"/>
          <ac:picMkLst>
            <pc:docMk/>
            <pc:sldMk cId="2420288799" sldId="325"/>
            <ac:picMk id="2050" creationId="{30A6460C-C8D5-B516-9A38-923BB73DFBB2}"/>
          </ac:picMkLst>
        </pc:picChg>
      </pc:sldChg>
      <pc:sldChg chg="addSp delSp modSp add del mod ord addAnim delAnim modAnim">
        <pc:chgData name="Andrew McDermott" userId="4727e0e7199adb9f" providerId="LiveId" clId="{6663152B-4703-4C8E-BC5D-9BD93F9B45DD}" dt="2022-09-12T11:50:57.574" v="13835" actId="47"/>
        <pc:sldMkLst>
          <pc:docMk/>
          <pc:sldMk cId="1154602589" sldId="326"/>
        </pc:sldMkLst>
        <pc:spChg chg="mod">
          <ac:chgData name="Andrew McDermott" userId="4727e0e7199adb9f" providerId="LiveId" clId="{6663152B-4703-4C8E-BC5D-9BD93F9B45DD}" dt="2022-09-10T03:45:10.221" v="13325" actId="27636"/>
          <ac:spMkLst>
            <pc:docMk/>
            <pc:sldMk cId="1154602589" sldId="326"/>
            <ac:spMk id="3" creationId="{C472AF5B-9B0B-FE4E-CC46-9B9E4BEB8E9C}"/>
          </ac:spMkLst>
        </pc:spChg>
        <pc:spChg chg="add del">
          <ac:chgData name="Andrew McDermott" userId="4727e0e7199adb9f" providerId="LiveId" clId="{6663152B-4703-4C8E-BC5D-9BD93F9B45DD}" dt="2022-09-10T02:08:27.292" v="11587" actId="22"/>
          <ac:spMkLst>
            <pc:docMk/>
            <pc:sldMk cId="1154602589" sldId="326"/>
            <ac:spMk id="10" creationId="{29238577-A7DF-220E-8766-FF907A973621}"/>
          </ac:spMkLst>
        </pc:spChg>
        <pc:spChg chg="mod">
          <ac:chgData name="Andrew McDermott" userId="4727e0e7199adb9f" providerId="LiveId" clId="{6663152B-4703-4C8E-BC5D-9BD93F9B45DD}" dt="2022-09-10T02:21:15.990" v="11827" actId="1035"/>
          <ac:spMkLst>
            <pc:docMk/>
            <pc:sldMk cId="1154602589" sldId="326"/>
            <ac:spMk id="12" creationId="{A785255A-BA2D-30B4-BFCC-68F07E13802D}"/>
          </ac:spMkLst>
        </pc:spChg>
        <pc:spChg chg="mod">
          <ac:chgData name="Andrew McDermott" userId="4727e0e7199adb9f" providerId="LiveId" clId="{6663152B-4703-4C8E-BC5D-9BD93F9B45DD}" dt="2022-09-10T02:15:23.049" v="11712" actId="1076"/>
          <ac:spMkLst>
            <pc:docMk/>
            <pc:sldMk cId="1154602589" sldId="326"/>
            <ac:spMk id="13" creationId="{33C6A9E7-AA91-F7C8-A56F-42C76B7AACBF}"/>
          </ac:spMkLst>
        </pc:spChg>
        <pc:spChg chg="add del mod">
          <ac:chgData name="Andrew McDermott" userId="4727e0e7199adb9f" providerId="LiveId" clId="{6663152B-4703-4C8E-BC5D-9BD93F9B45DD}" dt="2022-09-10T02:17:06.002" v="11742" actId="21"/>
          <ac:spMkLst>
            <pc:docMk/>
            <pc:sldMk cId="1154602589" sldId="326"/>
            <ac:spMk id="14" creationId="{4A795947-B6CF-D719-FD29-FCD60761F188}"/>
          </ac:spMkLst>
        </pc:spChg>
        <pc:spChg chg="del">
          <ac:chgData name="Andrew McDermott" userId="4727e0e7199adb9f" providerId="LiveId" clId="{6663152B-4703-4C8E-BC5D-9BD93F9B45DD}" dt="2022-09-10T02:11:23.891" v="11652" actId="478"/>
          <ac:spMkLst>
            <pc:docMk/>
            <pc:sldMk cId="1154602589" sldId="326"/>
            <ac:spMk id="15" creationId="{A24F1D5E-C6F4-A187-F609-AB71ED798DDA}"/>
          </ac:spMkLst>
        </pc:spChg>
        <pc:spChg chg="del">
          <ac:chgData name="Andrew McDermott" userId="4727e0e7199adb9f" providerId="LiveId" clId="{6663152B-4703-4C8E-BC5D-9BD93F9B45DD}" dt="2022-09-10T02:11:27.283" v="11653" actId="478"/>
          <ac:spMkLst>
            <pc:docMk/>
            <pc:sldMk cId="1154602589" sldId="326"/>
            <ac:spMk id="16" creationId="{1B97D918-1D67-36FE-D053-46E27A52F479}"/>
          </ac:spMkLst>
        </pc:spChg>
        <pc:spChg chg="del">
          <ac:chgData name="Andrew McDermott" userId="4727e0e7199adb9f" providerId="LiveId" clId="{6663152B-4703-4C8E-BC5D-9BD93F9B45DD}" dt="2022-09-10T02:11:30.538" v="11654" actId="478"/>
          <ac:spMkLst>
            <pc:docMk/>
            <pc:sldMk cId="1154602589" sldId="326"/>
            <ac:spMk id="17" creationId="{C13E7D04-063B-F0F7-4EAA-193E43865FC7}"/>
          </ac:spMkLst>
        </pc:spChg>
        <pc:spChg chg="del">
          <ac:chgData name="Andrew McDermott" userId="4727e0e7199adb9f" providerId="LiveId" clId="{6663152B-4703-4C8E-BC5D-9BD93F9B45DD}" dt="2022-09-10T02:11:32.102" v="11655" actId="478"/>
          <ac:spMkLst>
            <pc:docMk/>
            <pc:sldMk cId="1154602589" sldId="326"/>
            <ac:spMk id="18" creationId="{E59FEF45-E4F4-5990-B631-98E4FC788303}"/>
          </ac:spMkLst>
        </pc:spChg>
        <pc:spChg chg="add del mod">
          <ac:chgData name="Andrew McDermott" userId="4727e0e7199adb9f" providerId="LiveId" clId="{6663152B-4703-4C8E-BC5D-9BD93F9B45DD}" dt="2022-09-10T02:18:53.212" v="11762" actId="21"/>
          <ac:spMkLst>
            <pc:docMk/>
            <pc:sldMk cId="1154602589" sldId="326"/>
            <ac:spMk id="36" creationId="{B7613939-AAEF-BF19-4C85-72BCA797ADA2}"/>
          </ac:spMkLst>
        </pc:spChg>
        <pc:picChg chg="add del mod">
          <ac:chgData name="Andrew McDermott" userId="4727e0e7199adb9f" providerId="LiveId" clId="{6663152B-4703-4C8E-BC5D-9BD93F9B45DD}" dt="2022-09-10T02:05:21.622" v="11561" actId="478"/>
          <ac:picMkLst>
            <pc:docMk/>
            <pc:sldMk cId="1154602589" sldId="326"/>
            <ac:picMk id="4" creationId="{1015C129-A2E7-F6DA-A20A-EE48EC384CF8}"/>
          </ac:picMkLst>
        </pc:picChg>
        <pc:picChg chg="add mod">
          <ac:chgData name="Andrew McDermott" userId="4727e0e7199adb9f" providerId="LiveId" clId="{6663152B-4703-4C8E-BC5D-9BD93F9B45DD}" dt="2022-09-10T02:16:47.298" v="11736" actId="1076"/>
          <ac:picMkLst>
            <pc:docMk/>
            <pc:sldMk cId="1154602589" sldId="326"/>
            <ac:picMk id="6" creationId="{2401A92D-C2E0-FA32-8349-7565BEE2E234}"/>
          </ac:picMkLst>
        </pc:picChg>
        <pc:picChg chg="add mod modCrop">
          <ac:chgData name="Andrew McDermott" userId="4727e0e7199adb9f" providerId="LiveId" clId="{6663152B-4703-4C8E-BC5D-9BD93F9B45DD}" dt="2022-09-10T02:16:40.980" v="11734" actId="14100"/>
          <ac:picMkLst>
            <pc:docMk/>
            <pc:sldMk cId="1154602589" sldId="326"/>
            <ac:picMk id="8" creationId="{35A456FE-7F7A-A4CC-E0AA-60C418649B30}"/>
          </ac:picMkLst>
        </pc:picChg>
        <pc:picChg chg="add del mod">
          <ac:chgData name="Andrew McDermott" userId="4727e0e7199adb9f" providerId="LiveId" clId="{6663152B-4703-4C8E-BC5D-9BD93F9B45DD}" dt="2022-09-10T02:17:06.002" v="11742" actId="21"/>
          <ac:picMkLst>
            <pc:docMk/>
            <pc:sldMk cId="1154602589" sldId="326"/>
            <ac:picMk id="19" creationId="{06A7F9E7-03F9-177F-76BA-FB2DBCE8D677}"/>
          </ac:picMkLst>
        </pc:picChg>
        <pc:picChg chg="add del mod">
          <ac:chgData name="Andrew McDermott" userId="4727e0e7199adb9f" providerId="LiveId" clId="{6663152B-4703-4C8E-BC5D-9BD93F9B45DD}" dt="2022-09-10T02:17:06.002" v="11742" actId="21"/>
          <ac:picMkLst>
            <pc:docMk/>
            <pc:sldMk cId="1154602589" sldId="326"/>
            <ac:picMk id="21" creationId="{34D139C7-EA38-D2FE-7795-E575A8A343D2}"/>
          </ac:picMkLst>
        </pc:picChg>
        <pc:picChg chg="add del mod modCrop">
          <ac:chgData name="Andrew McDermott" userId="4727e0e7199adb9f" providerId="LiveId" clId="{6663152B-4703-4C8E-BC5D-9BD93F9B45DD}" dt="2022-09-10T02:17:06.002" v="11742" actId="21"/>
          <ac:picMkLst>
            <pc:docMk/>
            <pc:sldMk cId="1154602589" sldId="326"/>
            <ac:picMk id="23" creationId="{A3277B02-CAE5-2715-01D2-5C7E6FCBA4B1}"/>
          </ac:picMkLst>
        </pc:picChg>
        <pc:picChg chg="add mod modCrop">
          <ac:chgData name="Andrew McDermott" userId="4727e0e7199adb9f" providerId="LiveId" clId="{6663152B-4703-4C8E-BC5D-9BD93F9B45DD}" dt="2022-09-10T02:16:44.260" v="11735" actId="1076"/>
          <ac:picMkLst>
            <pc:docMk/>
            <pc:sldMk cId="1154602589" sldId="326"/>
            <ac:picMk id="25" creationId="{73D28CE8-2E4B-5177-E6D8-FB38E90ADCEB}"/>
          </ac:picMkLst>
        </pc:picChg>
        <pc:picChg chg="add mod">
          <ac:chgData name="Andrew McDermott" userId="4727e0e7199adb9f" providerId="LiveId" clId="{6663152B-4703-4C8E-BC5D-9BD93F9B45DD}" dt="2022-09-10T02:21:15.990" v="11827" actId="1035"/>
          <ac:picMkLst>
            <pc:docMk/>
            <pc:sldMk cId="1154602589" sldId="326"/>
            <ac:picMk id="27" creationId="{0F7E7497-C701-AE8E-2150-BEA0327A1D56}"/>
          </ac:picMkLst>
        </pc:picChg>
        <pc:picChg chg="add mod">
          <ac:chgData name="Andrew McDermott" userId="4727e0e7199adb9f" providerId="LiveId" clId="{6663152B-4703-4C8E-BC5D-9BD93F9B45DD}" dt="2022-09-10T02:21:15.990" v="11827" actId="1035"/>
          <ac:picMkLst>
            <pc:docMk/>
            <pc:sldMk cId="1154602589" sldId="326"/>
            <ac:picMk id="29" creationId="{22985BB8-1BBE-A941-A171-58394EA8FB42}"/>
          </ac:picMkLst>
        </pc:picChg>
        <pc:picChg chg="add mod modCrop">
          <ac:chgData name="Andrew McDermott" userId="4727e0e7199adb9f" providerId="LiveId" clId="{6663152B-4703-4C8E-BC5D-9BD93F9B45DD}" dt="2022-09-10T02:21:15.990" v="11827" actId="1035"/>
          <ac:picMkLst>
            <pc:docMk/>
            <pc:sldMk cId="1154602589" sldId="326"/>
            <ac:picMk id="31" creationId="{7D9ADA81-C1BF-2FB2-738B-6243B9D90B2E}"/>
          </ac:picMkLst>
        </pc:picChg>
        <pc:picChg chg="add mod">
          <ac:chgData name="Andrew McDermott" userId="4727e0e7199adb9f" providerId="LiveId" clId="{6663152B-4703-4C8E-BC5D-9BD93F9B45DD}" dt="2022-09-10T02:21:15.990" v="11827" actId="1035"/>
          <ac:picMkLst>
            <pc:docMk/>
            <pc:sldMk cId="1154602589" sldId="326"/>
            <ac:picMk id="33" creationId="{55FFB181-2365-BFCE-2C19-5EAD3790883D}"/>
          </ac:picMkLst>
        </pc:picChg>
        <pc:picChg chg="add mod">
          <ac:chgData name="Andrew McDermott" userId="4727e0e7199adb9f" providerId="LiveId" clId="{6663152B-4703-4C8E-BC5D-9BD93F9B45DD}" dt="2022-09-10T02:21:15.990" v="11827" actId="1035"/>
          <ac:picMkLst>
            <pc:docMk/>
            <pc:sldMk cId="1154602589" sldId="326"/>
            <ac:picMk id="35" creationId="{D46F2CCE-F760-D413-E54B-E1AC6467EE68}"/>
          </ac:picMkLst>
        </pc:picChg>
        <pc:picChg chg="add del mod">
          <ac:chgData name="Andrew McDermott" userId="4727e0e7199adb9f" providerId="LiveId" clId="{6663152B-4703-4C8E-BC5D-9BD93F9B45DD}" dt="2022-09-10T02:18:53.212" v="11762" actId="21"/>
          <ac:picMkLst>
            <pc:docMk/>
            <pc:sldMk cId="1154602589" sldId="326"/>
            <ac:picMk id="38" creationId="{1504A3ED-F48E-5017-0850-58CF5CA58CEB}"/>
          </ac:picMkLst>
        </pc:picChg>
        <pc:picChg chg="add del mod">
          <ac:chgData name="Andrew McDermott" userId="4727e0e7199adb9f" providerId="LiveId" clId="{6663152B-4703-4C8E-BC5D-9BD93F9B45DD}" dt="2022-09-10T02:18:53.212" v="11762" actId="21"/>
          <ac:picMkLst>
            <pc:docMk/>
            <pc:sldMk cId="1154602589" sldId="326"/>
            <ac:picMk id="40" creationId="{AC8EEFAB-5F19-2686-028B-38F09D84F78B}"/>
          </ac:picMkLst>
        </pc:picChg>
      </pc:sldChg>
      <pc:sldChg chg="addSp delSp modSp add del mod delAnim">
        <pc:chgData name="Andrew McDermott" userId="4727e0e7199adb9f" providerId="LiveId" clId="{6663152B-4703-4C8E-BC5D-9BD93F9B45DD}" dt="2022-09-12T11:49:00.159" v="13817" actId="47"/>
        <pc:sldMkLst>
          <pc:docMk/>
          <pc:sldMk cId="1916787018" sldId="327"/>
        </pc:sldMkLst>
        <pc:spChg chg="del">
          <ac:chgData name="Andrew McDermott" userId="4727e0e7199adb9f" providerId="LiveId" clId="{6663152B-4703-4C8E-BC5D-9BD93F9B45DD}" dt="2022-09-10T02:22:23.886" v="11953" actId="478"/>
          <ac:spMkLst>
            <pc:docMk/>
            <pc:sldMk cId="1916787018" sldId="327"/>
            <ac:spMk id="2" creationId="{18B4E2CE-D04F-AAAB-4066-BAD948FAD7DA}"/>
          </ac:spMkLst>
        </pc:spChg>
        <pc:spChg chg="del">
          <ac:chgData name="Andrew McDermott" userId="4727e0e7199adb9f" providerId="LiveId" clId="{6663152B-4703-4C8E-BC5D-9BD93F9B45DD}" dt="2022-09-10T02:22:19.248" v="11951" actId="478"/>
          <ac:spMkLst>
            <pc:docMk/>
            <pc:sldMk cId="1916787018" sldId="327"/>
            <ac:spMk id="9" creationId="{EBC6F918-ECC4-BCA2-880B-D7103A5C4511}"/>
          </ac:spMkLst>
        </pc:spChg>
        <pc:spChg chg="mod">
          <ac:chgData name="Andrew McDermott" userId="4727e0e7199adb9f" providerId="LiveId" clId="{6663152B-4703-4C8E-BC5D-9BD93F9B45DD}" dt="2022-09-10T03:43:48.106" v="13281" actId="27636"/>
          <ac:spMkLst>
            <pc:docMk/>
            <pc:sldMk cId="1916787018" sldId="327"/>
            <ac:spMk id="15" creationId="{A24F1D5E-C6F4-A187-F609-AB71ED798DDA}"/>
          </ac:spMkLst>
        </pc:spChg>
        <pc:spChg chg="mod">
          <ac:chgData name="Andrew McDermott" userId="4727e0e7199adb9f" providerId="LiveId" clId="{6663152B-4703-4C8E-BC5D-9BD93F9B45DD}" dt="2022-09-10T02:25:27.456" v="12015" actId="1076"/>
          <ac:spMkLst>
            <pc:docMk/>
            <pc:sldMk cId="1916787018" sldId="327"/>
            <ac:spMk id="16" creationId="{1B97D918-1D67-36FE-D053-46E27A52F479}"/>
          </ac:spMkLst>
        </pc:spChg>
        <pc:spChg chg="mod">
          <ac:chgData name="Andrew McDermott" userId="4727e0e7199adb9f" providerId="LiveId" clId="{6663152B-4703-4C8E-BC5D-9BD93F9B45DD}" dt="2022-09-10T02:25:23.304" v="12014" actId="14100"/>
          <ac:spMkLst>
            <pc:docMk/>
            <pc:sldMk cId="1916787018" sldId="327"/>
            <ac:spMk id="17" creationId="{C13E7D04-063B-F0F7-4EAA-193E43865FC7}"/>
          </ac:spMkLst>
        </pc:spChg>
        <pc:spChg chg="del">
          <ac:chgData name="Andrew McDermott" userId="4727e0e7199adb9f" providerId="LiveId" clId="{6663152B-4703-4C8E-BC5D-9BD93F9B45DD}" dt="2022-09-10T02:22:21.127" v="11952" actId="478"/>
          <ac:spMkLst>
            <pc:docMk/>
            <pc:sldMk cId="1916787018" sldId="327"/>
            <ac:spMk id="20" creationId="{D7F98908-C4E5-8409-923A-AC756021F0EC}"/>
          </ac:spMkLst>
        </pc:spChg>
        <pc:spChg chg="del">
          <ac:chgData name="Andrew McDermott" userId="4727e0e7199adb9f" providerId="LiveId" clId="{6663152B-4703-4C8E-BC5D-9BD93F9B45DD}" dt="2022-09-10T02:22:21.127" v="11952" actId="478"/>
          <ac:spMkLst>
            <pc:docMk/>
            <pc:sldMk cId="1916787018" sldId="327"/>
            <ac:spMk id="22" creationId="{77F4824A-8DFA-9789-4CDE-544E07FE4100}"/>
          </ac:spMkLst>
        </pc:spChg>
        <pc:spChg chg="del">
          <ac:chgData name="Andrew McDermott" userId="4727e0e7199adb9f" providerId="LiveId" clId="{6663152B-4703-4C8E-BC5D-9BD93F9B45DD}" dt="2022-09-10T02:22:21.127" v="11952" actId="478"/>
          <ac:spMkLst>
            <pc:docMk/>
            <pc:sldMk cId="1916787018" sldId="327"/>
            <ac:spMk id="24" creationId="{22923248-7F4F-708E-4DA8-8D80F1EA162D}"/>
          </ac:spMkLst>
        </pc:spChg>
        <pc:spChg chg="del">
          <ac:chgData name="Andrew McDermott" userId="4727e0e7199adb9f" providerId="LiveId" clId="{6663152B-4703-4C8E-BC5D-9BD93F9B45DD}" dt="2022-09-10T02:22:21.127" v="11952" actId="478"/>
          <ac:spMkLst>
            <pc:docMk/>
            <pc:sldMk cId="1916787018" sldId="327"/>
            <ac:spMk id="26" creationId="{C3C0C285-EC2F-DEE9-97B4-36F19C1ED414}"/>
          </ac:spMkLst>
        </pc:spChg>
        <pc:picChg chg="del">
          <ac:chgData name="Andrew McDermott" userId="4727e0e7199adb9f" providerId="LiveId" clId="{6663152B-4703-4C8E-BC5D-9BD93F9B45DD}" dt="2022-09-10T02:22:23.886" v="11953" actId="478"/>
          <ac:picMkLst>
            <pc:docMk/>
            <pc:sldMk cId="1916787018" sldId="327"/>
            <ac:picMk id="4" creationId="{07C4B942-37F1-BEC0-F2C0-BB91495352E0}"/>
          </ac:picMkLst>
        </pc:picChg>
        <pc:picChg chg="del">
          <ac:chgData name="Andrew McDermott" userId="4727e0e7199adb9f" providerId="LiveId" clId="{6663152B-4703-4C8E-BC5D-9BD93F9B45DD}" dt="2022-09-10T02:22:23.886" v="11953" actId="478"/>
          <ac:picMkLst>
            <pc:docMk/>
            <pc:sldMk cId="1916787018" sldId="327"/>
            <ac:picMk id="5" creationId="{1B250D7E-AEF8-3EB5-E1AA-7067CE5AD4D1}"/>
          </ac:picMkLst>
        </pc:picChg>
        <pc:picChg chg="del">
          <ac:chgData name="Andrew McDermott" userId="4727e0e7199adb9f" providerId="LiveId" clId="{6663152B-4703-4C8E-BC5D-9BD93F9B45DD}" dt="2022-09-10T02:22:23.886" v="11953" actId="478"/>
          <ac:picMkLst>
            <pc:docMk/>
            <pc:sldMk cId="1916787018" sldId="327"/>
            <ac:picMk id="6" creationId="{A06DA783-ACB7-FA6F-C87C-814508EB6BAC}"/>
          </ac:picMkLst>
        </pc:picChg>
        <pc:picChg chg="add mod">
          <ac:chgData name="Andrew McDermott" userId="4727e0e7199adb9f" providerId="LiveId" clId="{6663152B-4703-4C8E-BC5D-9BD93F9B45DD}" dt="2022-09-10T02:25:04.245" v="12008" actId="1076"/>
          <ac:picMkLst>
            <pc:docMk/>
            <pc:sldMk cId="1916787018" sldId="327"/>
            <ac:picMk id="7" creationId="{71984800-9C2D-4EFD-835C-A4E5721F0A50}"/>
          </ac:picMkLst>
        </pc:picChg>
        <pc:picChg chg="del">
          <ac:chgData name="Andrew McDermott" userId="4727e0e7199adb9f" providerId="LiveId" clId="{6663152B-4703-4C8E-BC5D-9BD93F9B45DD}" dt="2022-09-10T02:22:21.127" v="11952" actId="478"/>
          <ac:picMkLst>
            <pc:docMk/>
            <pc:sldMk cId="1916787018" sldId="327"/>
            <ac:picMk id="10" creationId="{D850589B-D509-261E-0E36-7563BCB816B8}"/>
          </ac:picMkLst>
        </pc:picChg>
        <pc:picChg chg="add mod">
          <ac:chgData name="Andrew McDermott" userId="4727e0e7199adb9f" providerId="LiveId" clId="{6663152B-4703-4C8E-BC5D-9BD93F9B45DD}" dt="2022-09-10T02:25:12.767" v="12011" actId="14100"/>
          <ac:picMkLst>
            <pc:docMk/>
            <pc:sldMk cId="1916787018" sldId="327"/>
            <ac:picMk id="11" creationId="{CE4CE5FE-4E14-8DBE-0FF9-BBF7CDDEC1E9}"/>
          </ac:picMkLst>
        </pc:picChg>
        <pc:picChg chg="add mod">
          <ac:chgData name="Andrew McDermott" userId="4727e0e7199adb9f" providerId="LiveId" clId="{6663152B-4703-4C8E-BC5D-9BD93F9B45DD}" dt="2022-09-10T02:25:15.846" v="12012" actId="14100"/>
          <ac:picMkLst>
            <pc:docMk/>
            <pc:sldMk cId="1916787018" sldId="327"/>
            <ac:picMk id="13" creationId="{ED298A09-E1A2-D157-C62D-F9CDD5F1FD01}"/>
          </ac:picMkLst>
        </pc:picChg>
        <pc:picChg chg="add mod">
          <ac:chgData name="Andrew McDermott" userId="4727e0e7199adb9f" providerId="LiveId" clId="{6663152B-4703-4C8E-BC5D-9BD93F9B45DD}" dt="2022-09-10T02:24:53.899" v="12005" actId="1076"/>
          <ac:picMkLst>
            <pc:docMk/>
            <pc:sldMk cId="1916787018" sldId="327"/>
            <ac:picMk id="18" creationId="{B87835C6-E839-66DA-735D-AA9B7DB3F253}"/>
          </ac:picMkLst>
        </pc:picChg>
        <pc:picChg chg="del">
          <ac:chgData name="Andrew McDermott" userId="4727e0e7199adb9f" providerId="LiveId" clId="{6663152B-4703-4C8E-BC5D-9BD93F9B45DD}" dt="2022-09-10T02:22:21.127" v="11952" actId="478"/>
          <ac:picMkLst>
            <pc:docMk/>
            <pc:sldMk cId="1916787018" sldId="327"/>
            <ac:picMk id="19" creationId="{F59F6278-7E26-9C5C-585E-F4F200AD41E6}"/>
          </ac:picMkLst>
        </pc:picChg>
        <pc:picChg chg="add mod">
          <ac:chgData name="Andrew McDermott" userId="4727e0e7199adb9f" providerId="LiveId" clId="{6663152B-4703-4C8E-BC5D-9BD93F9B45DD}" dt="2022-09-10T02:24:49.274" v="12004" actId="1076"/>
          <ac:picMkLst>
            <pc:docMk/>
            <pc:sldMk cId="1916787018" sldId="327"/>
            <ac:picMk id="23" creationId="{70F9EC4D-D52F-E114-A782-C5D36A8B9E34}"/>
          </ac:picMkLst>
        </pc:picChg>
        <pc:picChg chg="add mod modCrop">
          <ac:chgData name="Andrew McDermott" userId="4727e0e7199adb9f" providerId="LiveId" clId="{6663152B-4703-4C8E-BC5D-9BD93F9B45DD}" dt="2022-09-10T02:24:47.380" v="12003" actId="1076"/>
          <ac:picMkLst>
            <pc:docMk/>
            <pc:sldMk cId="1916787018" sldId="327"/>
            <ac:picMk id="27" creationId="{5324D09E-741E-1F49-EE7F-12D45315B9E5}"/>
          </ac:picMkLst>
        </pc:picChg>
      </pc:sldChg>
      <pc:sldChg chg="add del">
        <pc:chgData name="Andrew McDermott" userId="4727e0e7199adb9f" providerId="LiveId" clId="{6663152B-4703-4C8E-BC5D-9BD93F9B45DD}" dt="2022-09-10T02:17:04.494" v="11740"/>
        <pc:sldMkLst>
          <pc:docMk/>
          <pc:sldMk cId="3292927004" sldId="327"/>
        </pc:sldMkLst>
      </pc:sldChg>
      <pc:sldChg chg="addSp delSp modSp add del mod delAnim modAnim">
        <pc:chgData name="Andrew McDermott" userId="4727e0e7199adb9f" providerId="LiveId" clId="{6663152B-4703-4C8E-BC5D-9BD93F9B45DD}" dt="2022-09-12T11:54:44.416" v="13877" actId="47"/>
        <pc:sldMkLst>
          <pc:docMk/>
          <pc:sldMk cId="3349178316" sldId="328"/>
        </pc:sldMkLst>
        <pc:spChg chg="del">
          <ac:chgData name="Andrew McDermott" userId="4727e0e7199adb9f" providerId="LiveId" clId="{6663152B-4703-4C8E-BC5D-9BD93F9B45DD}" dt="2022-09-10T02:28:32.522" v="12067" actId="478"/>
          <ac:spMkLst>
            <pc:docMk/>
            <pc:sldMk cId="3349178316" sldId="328"/>
            <ac:spMk id="2" creationId="{7F89FEB4-75F0-B4AC-038B-F0E5CF373870}"/>
          </ac:spMkLst>
        </pc:spChg>
        <pc:spChg chg="del">
          <ac:chgData name="Andrew McDermott" userId="4727e0e7199adb9f" providerId="LiveId" clId="{6663152B-4703-4C8E-BC5D-9BD93F9B45DD}" dt="2022-09-10T02:28:30.629" v="12066" actId="478"/>
          <ac:spMkLst>
            <pc:docMk/>
            <pc:sldMk cId="3349178316" sldId="328"/>
            <ac:spMk id="3" creationId="{C472AF5B-9B0B-FE4E-CC46-9B9E4BEB8E9C}"/>
          </ac:spMkLst>
        </pc:spChg>
        <pc:spChg chg="mod">
          <ac:chgData name="Andrew McDermott" userId="4727e0e7199adb9f" providerId="LiveId" clId="{6663152B-4703-4C8E-BC5D-9BD93F9B45DD}" dt="2022-09-10T02:28:43.680" v="12072" actId="1076"/>
          <ac:spMkLst>
            <pc:docMk/>
            <pc:sldMk cId="3349178316" sldId="328"/>
            <ac:spMk id="4" creationId="{F851692C-D808-4771-8BD1-9B24D7B15BC3}"/>
          </ac:spMkLst>
        </pc:spChg>
        <pc:spChg chg="del">
          <ac:chgData name="Andrew McDermott" userId="4727e0e7199adb9f" providerId="LiveId" clId="{6663152B-4703-4C8E-BC5D-9BD93F9B45DD}" dt="2022-09-10T02:28:39.149" v="12071" actId="478"/>
          <ac:spMkLst>
            <pc:docMk/>
            <pc:sldMk cId="3349178316" sldId="328"/>
            <ac:spMk id="5" creationId="{E96176F2-4E63-A997-500D-16BC017FF3AF}"/>
          </ac:spMkLst>
        </pc:spChg>
        <pc:spChg chg="add del mod">
          <ac:chgData name="Andrew McDermott" userId="4727e0e7199adb9f" providerId="LiveId" clId="{6663152B-4703-4C8E-BC5D-9BD93F9B45DD}" dt="2022-09-10T02:28:35.505" v="12068" actId="478"/>
          <ac:spMkLst>
            <pc:docMk/>
            <pc:sldMk cId="3349178316" sldId="328"/>
            <ac:spMk id="8" creationId="{13354118-B5B2-2BEB-D7C9-D50033DF32D3}"/>
          </ac:spMkLst>
        </pc:spChg>
        <pc:spChg chg="add mod">
          <ac:chgData name="Andrew McDermott" userId="4727e0e7199adb9f" providerId="LiveId" clId="{6663152B-4703-4C8E-BC5D-9BD93F9B45DD}" dt="2022-09-10T03:43:39.402" v="13255" actId="27636"/>
          <ac:spMkLst>
            <pc:docMk/>
            <pc:sldMk cId="3349178316" sldId="328"/>
            <ac:spMk id="9" creationId="{8C11AB42-BE71-AF9E-017C-FB936E954F0D}"/>
          </ac:spMkLst>
        </pc:spChg>
        <pc:spChg chg="add mod">
          <ac:chgData name="Andrew McDermott" userId="4727e0e7199adb9f" providerId="LiveId" clId="{6663152B-4703-4C8E-BC5D-9BD93F9B45DD}" dt="2022-09-10T02:30:04.436" v="12094" actId="14100"/>
          <ac:spMkLst>
            <pc:docMk/>
            <pc:sldMk cId="3349178316" sldId="328"/>
            <ac:spMk id="11" creationId="{32778344-0295-5A7B-0983-D2544F5FE188}"/>
          </ac:spMkLst>
        </pc:spChg>
        <pc:spChg chg="add mod">
          <ac:chgData name="Andrew McDermott" userId="4727e0e7199adb9f" providerId="LiveId" clId="{6663152B-4703-4C8E-BC5D-9BD93F9B45DD}" dt="2022-09-10T02:30:04.436" v="12094" actId="14100"/>
          <ac:spMkLst>
            <pc:docMk/>
            <pc:sldMk cId="3349178316" sldId="328"/>
            <ac:spMk id="13" creationId="{BC036407-1915-542E-023B-3EF47721E5E9}"/>
          </ac:spMkLst>
        </pc:spChg>
        <pc:spChg chg="add mod">
          <ac:chgData name="Andrew McDermott" userId="4727e0e7199adb9f" providerId="LiveId" clId="{6663152B-4703-4C8E-BC5D-9BD93F9B45DD}" dt="2022-09-10T02:30:04.436" v="12094" actId="14100"/>
          <ac:spMkLst>
            <pc:docMk/>
            <pc:sldMk cId="3349178316" sldId="328"/>
            <ac:spMk id="15" creationId="{FFF6F2C7-D99C-E6C1-0187-715811DE44AB}"/>
          </ac:spMkLst>
        </pc:spChg>
        <pc:spChg chg="add mod">
          <ac:chgData name="Andrew McDermott" userId="4727e0e7199adb9f" providerId="LiveId" clId="{6663152B-4703-4C8E-BC5D-9BD93F9B45DD}" dt="2022-09-10T02:30:04.436" v="12094" actId="14100"/>
          <ac:spMkLst>
            <pc:docMk/>
            <pc:sldMk cId="3349178316" sldId="328"/>
            <ac:spMk id="17" creationId="{EC5C4159-E9AA-F1F3-26C5-8C498361BF05}"/>
          </ac:spMkLst>
        </pc:spChg>
        <pc:spChg chg="add mod">
          <ac:chgData name="Andrew McDermott" userId="4727e0e7199adb9f" providerId="LiveId" clId="{6663152B-4703-4C8E-BC5D-9BD93F9B45DD}" dt="2022-09-10T02:30:04.436" v="12094" actId="14100"/>
          <ac:spMkLst>
            <pc:docMk/>
            <pc:sldMk cId="3349178316" sldId="328"/>
            <ac:spMk id="18" creationId="{814ABADA-75A6-BE4D-820E-CBC06A057F90}"/>
          </ac:spMkLst>
        </pc:spChg>
        <pc:picChg chg="del">
          <ac:chgData name="Andrew McDermott" userId="4727e0e7199adb9f" providerId="LiveId" clId="{6663152B-4703-4C8E-BC5D-9BD93F9B45DD}" dt="2022-09-10T02:28:37.117" v="12070" actId="478"/>
          <ac:picMkLst>
            <pc:docMk/>
            <pc:sldMk cId="3349178316" sldId="328"/>
            <ac:picMk id="7" creationId="{BA9E0B93-2ECD-F2F1-7D7B-C50E04B85C68}"/>
          </ac:picMkLst>
        </pc:picChg>
        <pc:picChg chg="del">
          <ac:chgData name="Andrew McDermott" userId="4727e0e7199adb9f" providerId="LiveId" clId="{6663152B-4703-4C8E-BC5D-9BD93F9B45DD}" dt="2022-09-10T02:28:29.168" v="12065" actId="478"/>
          <ac:picMkLst>
            <pc:docMk/>
            <pc:sldMk cId="3349178316" sldId="328"/>
            <ac:picMk id="10" creationId="{010CA7F7-B5B8-9EBB-43C2-C7D848C52814}"/>
          </ac:picMkLst>
        </pc:picChg>
        <pc:picChg chg="del">
          <ac:chgData name="Andrew McDermott" userId="4727e0e7199adb9f" providerId="LiveId" clId="{6663152B-4703-4C8E-BC5D-9BD93F9B45DD}" dt="2022-09-10T02:28:36.332" v="12069" actId="478"/>
          <ac:picMkLst>
            <pc:docMk/>
            <pc:sldMk cId="3349178316" sldId="328"/>
            <ac:picMk id="12" creationId="{22E4EA3D-00BE-3CDB-9AE6-0F1D8DCF9E4E}"/>
          </ac:picMkLst>
        </pc:picChg>
        <pc:picChg chg="mod modCrop">
          <ac:chgData name="Andrew McDermott" userId="4727e0e7199adb9f" providerId="LiveId" clId="{6663152B-4703-4C8E-BC5D-9BD93F9B45DD}" dt="2022-09-10T02:29:24.877" v="12085" actId="1076"/>
          <ac:picMkLst>
            <pc:docMk/>
            <pc:sldMk cId="3349178316" sldId="328"/>
            <ac:picMk id="14" creationId="{62098CAE-830E-D081-57A9-6C326C389157}"/>
          </ac:picMkLst>
        </pc:picChg>
        <pc:picChg chg="mod modCrop">
          <ac:chgData name="Andrew McDermott" userId="4727e0e7199adb9f" providerId="LiveId" clId="{6663152B-4703-4C8E-BC5D-9BD93F9B45DD}" dt="2022-09-10T02:29:26.631" v="12086" actId="1076"/>
          <ac:picMkLst>
            <pc:docMk/>
            <pc:sldMk cId="3349178316" sldId="328"/>
            <ac:picMk id="16" creationId="{6AF02380-CE07-BCA5-FDCE-29F951EFEFE2}"/>
          </ac:picMkLst>
        </pc:picChg>
      </pc:sldChg>
      <pc:sldChg chg="addSp delSp modSp add del mod delAnim">
        <pc:chgData name="Andrew McDermott" userId="4727e0e7199adb9f" providerId="LiveId" clId="{6663152B-4703-4C8E-BC5D-9BD93F9B45DD}" dt="2022-09-12T12:05:08.422" v="14016" actId="47"/>
        <pc:sldMkLst>
          <pc:docMk/>
          <pc:sldMk cId="1286516714" sldId="329"/>
        </pc:sldMkLst>
        <pc:spChg chg="del">
          <ac:chgData name="Andrew McDermott" userId="4727e0e7199adb9f" providerId="LiveId" clId="{6663152B-4703-4C8E-BC5D-9BD93F9B45DD}" dt="2022-09-10T03:02:35.831" v="12193" actId="478"/>
          <ac:spMkLst>
            <pc:docMk/>
            <pc:sldMk cId="1286516714" sldId="329"/>
            <ac:spMk id="2" creationId="{CF9433F9-F308-0FAE-A8AC-AE9401E38953}"/>
          </ac:spMkLst>
        </pc:spChg>
        <pc:spChg chg="del">
          <ac:chgData name="Andrew McDermott" userId="4727e0e7199adb9f" providerId="LiveId" clId="{6663152B-4703-4C8E-BC5D-9BD93F9B45DD}" dt="2022-09-10T02:53:14.211" v="12156" actId="478"/>
          <ac:spMkLst>
            <pc:docMk/>
            <pc:sldMk cId="1286516714" sldId="329"/>
            <ac:spMk id="3" creationId="{C472AF5B-9B0B-FE4E-CC46-9B9E4BEB8E9C}"/>
          </ac:spMkLst>
        </pc:spChg>
        <pc:spChg chg="del mod">
          <ac:chgData name="Andrew McDermott" userId="4727e0e7199adb9f" providerId="LiveId" clId="{6663152B-4703-4C8E-BC5D-9BD93F9B45DD}" dt="2022-09-12T12:03:42.040" v="13998" actId="478"/>
          <ac:spMkLst>
            <pc:docMk/>
            <pc:sldMk cId="1286516714" sldId="329"/>
            <ac:spMk id="4" creationId="{90274390-1EF1-212E-3230-84BF9A7C770D}"/>
          </ac:spMkLst>
        </pc:spChg>
        <pc:spChg chg="del mod">
          <ac:chgData name="Andrew McDermott" userId="4727e0e7199adb9f" providerId="LiveId" clId="{6663152B-4703-4C8E-BC5D-9BD93F9B45DD}" dt="2022-09-12T12:03:44.278" v="13999" actId="478"/>
          <ac:spMkLst>
            <pc:docMk/>
            <pc:sldMk cId="1286516714" sldId="329"/>
            <ac:spMk id="5" creationId="{60BE311D-D136-9599-D10F-4E0F10137D0C}"/>
          </ac:spMkLst>
        </pc:spChg>
        <pc:spChg chg="del">
          <ac:chgData name="Andrew McDermott" userId="4727e0e7199adb9f" providerId="LiveId" clId="{6663152B-4703-4C8E-BC5D-9BD93F9B45DD}" dt="2022-09-10T03:03:03.329" v="12202" actId="478"/>
          <ac:spMkLst>
            <pc:docMk/>
            <pc:sldMk cId="1286516714" sldId="329"/>
            <ac:spMk id="6" creationId="{779DFB84-8DAE-0A7A-0937-0617C1CD0552}"/>
          </ac:spMkLst>
        </pc:spChg>
        <pc:spChg chg="del">
          <ac:chgData name="Andrew McDermott" userId="4727e0e7199adb9f" providerId="LiveId" clId="{6663152B-4703-4C8E-BC5D-9BD93F9B45DD}" dt="2022-09-10T03:02:32.342" v="12192" actId="478"/>
          <ac:spMkLst>
            <pc:docMk/>
            <pc:sldMk cId="1286516714" sldId="329"/>
            <ac:spMk id="7" creationId="{610C97C3-2E9B-D362-3CD6-922C0DED81C3}"/>
          </ac:spMkLst>
        </pc:spChg>
        <pc:spChg chg="mod">
          <ac:chgData name="Andrew McDermott" userId="4727e0e7199adb9f" providerId="LiveId" clId="{6663152B-4703-4C8E-BC5D-9BD93F9B45DD}" dt="2022-09-10T03:43:39.421" v="13257" actId="27636"/>
          <ac:spMkLst>
            <pc:docMk/>
            <pc:sldMk cId="1286516714" sldId="329"/>
            <ac:spMk id="8" creationId="{20BD9A7E-1957-DE3B-85B8-A93E5FD89001}"/>
          </ac:spMkLst>
        </pc:spChg>
        <pc:spChg chg="mod">
          <ac:chgData name="Andrew McDermott" userId="4727e0e7199adb9f" providerId="LiveId" clId="{6663152B-4703-4C8E-BC5D-9BD93F9B45DD}" dt="2022-09-10T03:06:10.750" v="12271" actId="1076"/>
          <ac:spMkLst>
            <pc:docMk/>
            <pc:sldMk cId="1286516714" sldId="329"/>
            <ac:spMk id="9" creationId="{973BBCFA-50FF-FE98-02CA-3D184C05A075}"/>
          </ac:spMkLst>
        </pc:spChg>
        <pc:spChg chg="add del mod">
          <ac:chgData name="Andrew McDermott" userId="4727e0e7199adb9f" providerId="LiveId" clId="{6663152B-4703-4C8E-BC5D-9BD93F9B45DD}" dt="2022-09-10T02:53:17.327" v="12157" actId="478"/>
          <ac:spMkLst>
            <pc:docMk/>
            <pc:sldMk cId="1286516714" sldId="329"/>
            <ac:spMk id="13" creationId="{3FAFA06C-C569-D9A7-9CFB-296D50785367}"/>
          </ac:spMkLst>
        </pc:spChg>
        <pc:graphicFrameChg chg="del">
          <ac:chgData name="Andrew McDermott" userId="4727e0e7199adb9f" providerId="LiveId" clId="{6663152B-4703-4C8E-BC5D-9BD93F9B45DD}" dt="2022-09-10T02:53:19.561" v="12158" actId="478"/>
          <ac:graphicFrameMkLst>
            <pc:docMk/>
            <pc:sldMk cId="1286516714" sldId="329"/>
            <ac:graphicFrameMk id="11" creationId="{5FFA5FE8-28DA-AD77-51FD-89A62D94BF32}"/>
          </ac:graphicFrameMkLst>
        </pc:graphicFrameChg>
        <pc:picChg chg="del">
          <ac:chgData name="Andrew McDermott" userId="4727e0e7199adb9f" providerId="LiveId" clId="{6663152B-4703-4C8E-BC5D-9BD93F9B45DD}" dt="2022-09-10T02:53:43.757" v="12170" actId="478"/>
          <ac:picMkLst>
            <pc:docMk/>
            <pc:sldMk cId="1286516714" sldId="329"/>
            <ac:picMk id="12" creationId="{FB18460F-B4E4-6957-5FB5-EDFF8968FA10}"/>
          </ac:picMkLst>
        </pc:picChg>
        <pc:picChg chg="del">
          <ac:chgData name="Andrew McDermott" userId="4727e0e7199adb9f" providerId="LiveId" clId="{6663152B-4703-4C8E-BC5D-9BD93F9B45DD}" dt="2022-09-10T02:53:11.807" v="12155" actId="478"/>
          <ac:picMkLst>
            <pc:docMk/>
            <pc:sldMk cId="1286516714" sldId="329"/>
            <ac:picMk id="14" creationId="{2FA97F9B-84B1-4B6A-6A03-663EA334181F}"/>
          </ac:picMkLst>
        </pc:picChg>
        <pc:picChg chg="del">
          <ac:chgData name="Andrew McDermott" userId="4727e0e7199adb9f" providerId="LiveId" clId="{6663152B-4703-4C8E-BC5D-9BD93F9B45DD}" dt="2022-09-10T02:53:10.609" v="12154" actId="478"/>
          <ac:picMkLst>
            <pc:docMk/>
            <pc:sldMk cId="1286516714" sldId="329"/>
            <ac:picMk id="16" creationId="{02DE9DE3-9B60-D6EE-BD73-6E1B6EFBA889}"/>
          </ac:picMkLst>
        </pc:picChg>
        <pc:picChg chg="add del mod modCrop">
          <ac:chgData name="Andrew McDermott" userId="4727e0e7199adb9f" providerId="LiveId" clId="{6663152B-4703-4C8E-BC5D-9BD93F9B45DD}" dt="2022-09-12T12:02:25.115" v="13985" actId="21"/>
          <ac:picMkLst>
            <pc:docMk/>
            <pc:sldMk cId="1286516714" sldId="329"/>
            <ac:picMk id="17" creationId="{C0E4FC7C-658B-78B8-3D43-941EE4BDCF9B}"/>
          </ac:picMkLst>
        </pc:picChg>
        <pc:picChg chg="del">
          <ac:chgData name="Andrew McDermott" userId="4727e0e7199adb9f" providerId="LiveId" clId="{6663152B-4703-4C8E-BC5D-9BD93F9B45DD}" dt="2022-09-10T02:53:09.731" v="12153" actId="478"/>
          <ac:picMkLst>
            <pc:docMk/>
            <pc:sldMk cId="1286516714" sldId="329"/>
            <ac:picMk id="18" creationId="{8CC5D277-746C-79F0-47ED-6EBA63DCB56B}"/>
          </ac:picMkLst>
        </pc:picChg>
        <pc:picChg chg="del mod">
          <ac:chgData name="Andrew McDermott" userId="4727e0e7199adb9f" providerId="LiveId" clId="{6663152B-4703-4C8E-BC5D-9BD93F9B45DD}" dt="2022-09-12T12:04:34.348" v="14008" actId="21"/>
          <ac:picMkLst>
            <pc:docMk/>
            <pc:sldMk cId="1286516714" sldId="329"/>
            <ac:picMk id="20" creationId="{C36E1DDE-1ECB-C398-499C-614EC264A525}"/>
          </ac:picMkLst>
        </pc:picChg>
        <pc:picChg chg="add del mod">
          <ac:chgData name="Andrew McDermott" userId="4727e0e7199adb9f" providerId="LiveId" clId="{6663152B-4703-4C8E-BC5D-9BD93F9B45DD}" dt="2022-09-10T03:01:34.648" v="12184" actId="478"/>
          <ac:picMkLst>
            <pc:docMk/>
            <pc:sldMk cId="1286516714" sldId="329"/>
            <ac:picMk id="21" creationId="{1A60D433-EF3B-84B0-55BF-A061DF49B665}"/>
          </ac:picMkLst>
        </pc:picChg>
        <pc:picChg chg="del mod">
          <ac:chgData name="Andrew McDermott" userId="4727e0e7199adb9f" providerId="LiveId" clId="{6663152B-4703-4C8E-BC5D-9BD93F9B45DD}" dt="2022-09-12T12:04:34.348" v="14008" actId="21"/>
          <ac:picMkLst>
            <pc:docMk/>
            <pc:sldMk cId="1286516714" sldId="329"/>
            <ac:picMk id="22" creationId="{4A8DD64C-81D5-AD41-5B8C-4B48D7353958}"/>
          </ac:picMkLst>
        </pc:picChg>
        <pc:picChg chg="del mod">
          <ac:chgData name="Andrew McDermott" userId="4727e0e7199adb9f" providerId="LiveId" clId="{6663152B-4703-4C8E-BC5D-9BD93F9B45DD}" dt="2022-09-12T12:04:34.348" v="14008" actId="21"/>
          <ac:picMkLst>
            <pc:docMk/>
            <pc:sldMk cId="1286516714" sldId="329"/>
            <ac:picMk id="24" creationId="{C004047C-3CCE-9989-FD2D-4126631F586E}"/>
          </ac:picMkLst>
        </pc:picChg>
        <pc:picChg chg="add del mod">
          <ac:chgData name="Andrew McDermott" userId="4727e0e7199adb9f" providerId="LiveId" clId="{6663152B-4703-4C8E-BC5D-9BD93F9B45DD}" dt="2022-09-12T12:02:25.115" v="13985" actId="21"/>
          <ac:picMkLst>
            <pc:docMk/>
            <pc:sldMk cId="1286516714" sldId="329"/>
            <ac:picMk id="25" creationId="{1509D004-B38F-C8C4-CC8E-E744C429C1D3}"/>
          </ac:picMkLst>
        </pc:picChg>
        <pc:picChg chg="del mod">
          <ac:chgData name="Andrew McDermott" userId="4727e0e7199adb9f" providerId="LiveId" clId="{6663152B-4703-4C8E-BC5D-9BD93F9B45DD}" dt="2022-09-10T03:04:01.080" v="12222" actId="478"/>
          <ac:picMkLst>
            <pc:docMk/>
            <pc:sldMk cId="1286516714" sldId="329"/>
            <ac:picMk id="26" creationId="{4344FA96-25AA-112A-1BE0-173C8DE68533}"/>
          </ac:picMkLst>
        </pc:picChg>
        <pc:picChg chg="del mod">
          <ac:chgData name="Andrew McDermott" userId="4727e0e7199adb9f" providerId="LiveId" clId="{6663152B-4703-4C8E-BC5D-9BD93F9B45DD}" dt="2022-09-10T03:04:00.504" v="12221" actId="478"/>
          <ac:picMkLst>
            <pc:docMk/>
            <pc:sldMk cId="1286516714" sldId="329"/>
            <ac:picMk id="28" creationId="{0AEE9F9E-BBD2-ED18-4A4B-CF853E360C9B}"/>
          </ac:picMkLst>
        </pc:picChg>
        <pc:picChg chg="add del mod modCrop">
          <ac:chgData name="Andrew McDermott" userId="4727e0e7199adb9f" providerId="LiveId" clId="{6663152B-4703-4C8E-BC5D-9BD93F9B45DD}" dt="2022-09-12T12:03:24.738" v="13995" actId="21"/>
          <ac:picMkLst>
            <pc:docMk/>
            <pc:sldMk cId="1286516714" sldId="329"/>
            <ac:picMk id="29" creationId="{93416CBE-6885-0C9A-AA68-13A783F2C360}"/>
          </ac:picMkLst>
        </pc:picChg>
        <pc:picChg chg="del mod">
          <ac:chgData name="Andrew McDermott" userId="4727e0e7199adb9f" providerId="LiveId" clId="{6663152B-4703-4C8E-BC5D-9BD93F9B45DD}" dt="2022-09-10T03:03:59.283" v="12219" actId="478"/>
          <ac:picMkLst>
            <pc:docMk/>
            <pc:sldMk cId="1286516714" sldId="329"/>
            <ac:picMk id="30" creationId="{67922806-7528-87FA-8E11-D9D02BDF49E0}"/>
          </ac:picMkLst>
        </pc:picChg>
        <pc:picChg chg="add del mod">
          <ac:chgData name="Andrew McDermott" userId="4727e0e7199adb9f" providerId="LiveId" clId="{6663152B-4703-4C8E-BC5D-9BD93F9B45DD}" dt="2022-09-12T12:03:46.007" v="14000" actId="21"/>
          <ac:picMkLst>
            <pc:docMk/>
            <pc:sldMk cId="1286516714" sldId="329"/>
            <ac:picMk id="32" creationId="{E78BA9E1-10FE-3320-5255-ACB4F53CDB94}"/>
          </ac:picMkLst>
        </pc:picChg>
        <pc:picChg chg="add del mod">
          <ac:chgData name="Andrew McDermott" userId="4727e0e7199adb9f" providerId="LiveId" clId="{6663152B-4703-4C8E-BC5D-9BD93F9B45DD}" dt="2022-09-12T12:03:24.738" v="13995" actId="21"/>
          <ac:picMkLst>
            <pc:docMk/>
            <pc:sldMk cId="1286516714" sldId="329"/>
            <ac:picMk id="33" creationId="{51BDA274-7F6D-B942-28DC-BE44F9889C27}"/>
          </ac:picMkLst>
        </pc:picChg>
        <pc:picChg chg="del mod">
          <ac:chgData name="Andrew McDermott" userId="4727e0e7199adb9f" providerId="LiveId" clId="{6663152B-4703-4C8E-BC5D-9BD93F9B45DD}" dt="2022-09-10T03:03:52.993" v="12215" actId="478"/>
          <ac:picMkLst>
            <pc:docMk/>
            <pc:sldMk cId="1286516714" sldId="329"/>
            <ac:picMk id="34" creationId="{09CB680E-F413-AB59-3C32-5BBA945DED15}"/>
          </ac:picMkLst>
        </pc:picChg>
        <pc:picChg chg="del mod">
          <ac:chgData name="Andrew McDermott" userId="4727e0e7199adb9f" providerId="LiveId" clId="{6663152B-4703-4C8E-BC5D-9BD93F9B45DD}" dt="2022-09-10T03:03:52.330" v="12214" actId="478"/>
          <ac:picMkLst>
            <pc:docMk/>
            <pc:sldMk cId="1286516714" sldId="329"/>
            <ac:picMk id="36" creationId="{10F4F3E0-C59D-367D-3AA1-CDF8CDC87980}"/>
          </ac:picMkLst>
        </pc:picChg>
        <pc:picChg chg="del mod">
          <ac:chgData name="Andrew McDermott" userId="4727e0e7199adb9f" providerId="LiveId" clId="{6663152B-4703-4C8E-BC5D-9BD93F9B45DD}" dt="2022-09-10T03:03:59.839" v="12220" actId="478"/>
          <ac:picMkLst>
            <pc:docMk/>
            <pc:sldMk cId="1286516714" sldId="329"/>
            <ac:picMk id="5122" creationId="{EB6E718E-0556-D613-19B0-27947C85CB38}"/>
          </ac:picMkLst>
        </pc:picChg>
      </pc:sldChg>
      <pc:sldChg chg="add del">
        <pc:chgData name="Andrew McDermott" userId="4727e0e7199adb9f" providerId="LiveId" clId="{6663152B-4703-4C8E-BC5D-9BD93F9B45DD}" dt="2022-09-10T02:29:48.690" v="12089"/>
        <pc:sldMkLst>
          <pc:docMk/>
          <pc:sldMk cId="2963306744" sldId="329"/>
        </pc:sldMkLst>
      </pc:sldChg>
      <pc:sldChg chg="addSp delSp modSp add del mod delAnim modAnim">
        <pc:chgData name="Andrew McDermott" userId="4727e0e7199adb9f" providerId="LiveId" clId="{6663152B-4703-4C8E-BC5D-9BD93F9B45DD}" dt="2022-09-12T12:02:16.242" v="13984" actId="47"/>
        <pc:sldMkLst>
          <pc:docMk/>
          <pc:sldMk cId="3320460998" sldId="330"/>
        </pc:sldMkLst>
        <pc:spChg chg="del mod">
          <ac:chgData name="Andrew McDermott" userId="4727e0e7199adb9f" providerId="LiveId" clId="{6663152B-4703-4C8E-BC5D-9BD93F9B45DD}" dt="2022-09-10T03:18:14.758" v="12658" actId="21"/>
          <ac:spMkLst>
            <pc:docMk/>
            <pc:sldMk cId="3320460998" sldId="330"/>
            <ac:spMk id="2" creationId="{CF9433F9-F308-0FAE-A8AC-AE9401E38953}"/>
          </ac:spMkLst>
        </pc:spChg>
        <pc:spChg chg="del">
          <ac:chgData name="Andrew McDermott" userId="4727e0e7199adb9f" providerId="LiveId" clId="{6663152B-4703-4C8E-BC5D-9BD93F9B45DD}" dt="2022-09-10T03:06:53.412" v="12285" actId="478"/>
          <ac:spMkLst>
            <pc:docMk/>
            <pc:sldMk cId="3320460998" sldId="330"/>
            <ac:spMk id="3" creationId="{C472AF5B-9B0B-FE4E-CC46-9B9E4BEB8E9C}"/>
          </ac:spMkLst>
        </pc:spChg>
        <pc:spChg chg="del">
          <ac:chgData name="Andrew McDermott" userId="4727e0e7199adb9f" providerId="LiveId" clId="{6663152B-4703-4C8E-BC5D-9BD93F9B45DD}" dt="2022-09-10T03:07:02.131" v="12288" actId="478"/>
          <ac:spMkLst>
            <pc:docMk/>
            <pc:sldMk cId="3320460998" sldId="330"/>
            <ac:spMk id="4" creationId="{90274390-1EF1-212E-3230-84BF9A7C770D}"/>
          </ac:spMkLst>
        </pc:spChg>
        <pc:spChg chg="del">
          <ac:chgData name="Andrew McDermott" userId="4727e0e7199adb9f" providerId="LiveId" clId="{6663152B-4703-4C8E-BC5D-9BD93F9B45DD}" dt="2022-09-10T03:07:03.426" v="12289" actId="478"/>
          <ac:spMkLst>
            <pc:docMk/>
            <pc:sldMk cId="3320460998" sldId="330"/>
            <ac:spMk id="5" creationId="{60BE311D-D136-9599-D10F-4E0F10137D0C}"/>
          </ac:spMkLst>
        </pc:spChg>
        <pc:spChg chg="mod">
          <ac:chgData name="Andrew McDermott" userId="4727e0e7199adb9f" providerId="LiveId" clId="{6663152B-4703-4C8E-BC5D-9BD93F9B45DD}" dt="2022-09-10T03:11:14.818" v="12526" actId="1076"/>
          <ac:spMkLst>
            <pc:docMk/>
            <pc:sldMk cId="3320460998" sldId="330"/>
            <ac:spMk id="6" creationId="{779DFB84-8DAE-0A7A-0937-0617C1CD0552}"/>
          </ac:spMkLst>
        </pc:spChg>
        <pc:spChg chg="del mod">
          <ac:chgData name="Andrew McDermott" userId="4727e0e7199adb9f" providerId="LiveId" clId="{6663152B-4703-4C8E-BC5D-9BD93F9B45DD}" dt="2022-09-10T03:18:05.210" v="12655" actId="21"/>
          <ac:spMkLst>
            <pc:docMk/>
            <pc:sldMk cId="3320460998" sldId="330"/>
            <ac:spMk id="7" creationId="{610C97C3-2E9B-D362-3CD6-922C0DED81C3}"/>
          </ac:spMkLst>
        </pc:spChg>
        <pc:spChg chg="del">
          <ac:chgData name="Andrew McDermott" userId="4727e0e7199adb9f" providerId="LiveId" clId="{6663152B-4703-4C8E-BC5D-9BD93F9B45DD}" dt="2022-09-10T03:06:24.136" v="12273" actId="478"/>
          <ac:spMkLst>
            <pc:docMk/>
            <pc:sldMk cId="3320460998" sldId="330"/>
            <ac:spMk id="8" creationId="{20BD9A7E-1957-DE3B-85B8-A93E5FD89001}"/>
          </ac:spMkLst>
        </pc:spChg>
        <pc:spChg chg="del">
          <ac:chgData name="Andrew McDermott" userId="4727e0e7199adb9f" providerId="LiveId" clId="{6663152B-4703-4C8E-BC5D-9BD93F9B45DD}" dt="2022-09-10T03:06:56.866" v="12287" actId="478"/>
          <ac:spMkLst>
            <pc:docMk/>
            <pc:sldMk cId="3320460998" sldId="330"/>
            <ac:spMk id="9" creationId="{973BBCFA-50FF-FE98-02CA-3D184C05A075}"/>
          </ac:spMkLst>
        </pc:spChg>
        <pc:spChg chg="add del mod">
          <ac:chgData name="Andrew McDermott" userId="4727e0e7199adb9f" providerId="LiveId" clId="{6663152B-4703-4C8E-BC5D-9BD93F9B45DD}" dt="2022-09-10T03:06:55.305" v="12286" actId="478"/>
          <ac:spMkLst>
            <pc:docMk/>
            <pc:sldMk cId="3320460998" sldId="330"/>
            <ac:spMk id="13" creationId="{9DC0C8DE-5463-90A8-924F-A8B585FA04E4}"/>
          </ac:spMkLst>
        </pc:spChg>
        <pc:spChg chg="add mod">
          <ac:chgData name="Andrew McDermott" userId="4727e0e7199adb9f" providerId="LiveId" clId="{6663152B-4703-4C8E-BC5D-9BD93F9B45DD}" dt="2022-09-10T03:18:40.916" v="12665" actId="14100"/>
          <ac:spMkLst>
            <pc:docMk/>
            <pc:sldMk cId="3320460998" sldId="330"/>
            <ac:spMk id="19" creationId="{20F7193A-8187-2F6D-197F-ED8496CCB066}"/>
          </ac:spMkLst>
        </pc:spChg>
        <pc:graphicFrameChg chg="del">
          <ac:chgData name="Andrew McDermott" userId="4727e0e7199adb9f" providerId="LiveId" clId="{6663152B-4703-4C8E-BC5D-9BD93F9B45DD}" dt="2022-09-10T03:07:09.283" v="12290" actId="478"/>
          <ac:graphicFrameMkLst>
            <pc:docMk/>
            <pc:sldMk cId="3320460998" sldId="330"/>
            <ac:graphicFrameMk id="11" creationId="{5FFA5FE8-28DA-AD77-51FD-89A62D94BF32}"/>
          </ac:graphicFrameMkLst>
        </pc:graphicFrameChg>
        <pc:picChg chg="del">
          <ac:chgData name="Andrew McDermott" userId="4727e0e7199adb9f" providerId="LiveId" clId="{6663152B-4703-4C8E-BC5D-9BD93F9B45DD}" dt="2022-09-10T03:06:50.563" v="12284" actId="478"/>
          <ac:picMkLst>
            <pc:docMk/>
            <pc:sldMk cId="3320460998" sldId="330"/>
            <ac:picMk id="12" creationId="{FB18460F-B4E4-6957-5FB5-EDFF8968FA10}"/>
          </ac:picMkLst>
        </pc:picChg>
        <pc:picChg chg="del">
          <ac:chgData name="Andrew McDermott" userId="4727e0e7199adb9f" providerId="LiveId" clId="{6663152B-4703-4C8E-BC5D-9BD93F9B45DD}" dt="2022-09-10T03:07:39.903" v="12300" actId="478"/>
          <ac:picMkLst>
            <pc:docMk/>
            <pc:sldMk cId="3320460998" sldId="330"/>
            <ac:picMk id="14" creationId="{2FA97F9B-84B1-4B6A-6A03-663EA334181F}"/>
          </ac:picMkLst>
        </pc:picChg>
        <pc:picChg chg="del">
          <ac:chgData name="Andrew McDermott" userId="4727e0e7199adb9f" providerId="LiveId" clId="{6663152B-4703-4C8E-BC5D-9BD93F9B45DD}" dt="2022-09-10T03:07:40.951" v="12302" actId="478"/>
          <ac:picMkLst>
            <pc:docMk/>
            <pc:sldMk cId="3320460998" sldId="330"/>
            <ac:picMk id="16" creationId="{02DE9DE3-9B60-D6EE-BD73-6E1B6EFBA889}"/>
          </ac:picMkLst>
        </pc:picChg>
        <pc:picChg chg="add del mod modCrop">
          <ac:chgData name="Andrew McDermott" userId="4727e0e7199adb9f" providerId="LiveId" clId="{6663152B-4703-4C8E-BC5D-9BD93F9B45DD}" dt="2022-09-10T03:18:05.210" v="12655" actId="21"/>
          <ac:picMkLst>
            <pc:docMk/>
            <pc:sldMk cId="3320460998" sldId="330"/>
            <ac:picMk id="17" creationId="{5914FB5C-FAD3-F5A0-3190-822DF6C008B1}"/>
          </ac:picMkLst>
        </pc:picChg>
        <pc:picChg chg="del">
          <ac:chgData name="Andrew McDermott" userId="4727e0e7199adb9f" providerId="LiveId" clId="{6663152B-4703-4C8E-BC5D-9BD93F9B45DD}" dt="2022-09-10T03:07:40.478" v="12301" actId="478"/>
          <ac:picMkLst>
            <pc:docMk/>
            <pc:sldMk cId="3320460998" sldId="330"/>
            <ac:picMk id="18" creationId="{8CC5D277-746C-79F0-47ED-6EBA63DCB56B}"/>
          </ac:picMkLst>
        </pc:picChg>
        <pc:picChg chg="del">
          <ac:chgData name="Andrew McDermott" userId="4727e0e7199adb9f" providerId="LiveId" clId="{6663152B-4703-4C8E-BC5D-9BD93F9B45DD}" dt="2022-09-10T03:06:46.005" v="12283" actId="478"/>
          <ac:picMkLst>
            <pc:docMk/>
            <pc:sldMk cId="3320460998" sldId="330"/>
            <ac:picMk id="20" creationId="{C36E1DDE-1ECB-C398-499C-614EC264A525}"/>
          </ac:picMkLst>
        </pc:picChg>
        <pc:picChg chg="del mod">
          <ac:chgData name="Andrew McDermott" userId="4727e0e7199adb9f" providerId="LiveId" clId="{6663152B-4703-4C8E-BC5D-9BD93F9B45DD}" dt="2022-09-12T12:00:42.220" v="13957" actId="21"/>
          <ac:picMkLst>
            <pc:docMk/>
            <pc:sldMk cId="3320460998" sldId="330"/>
            <ac:picMk id="22" creationId="{4A8DD64C-81D5-AD41-5B8C-4B48D7353958}"/>
          </ac:picMkLst>
        </pc:picChg>
        <pc:picChg chg="del mod">
          <ac:chgData name="Andrew McDermott" userId="4727e0e7199adb9f" providerId="LiveId" clId="{6663152B-4703-4C8E-BC5D-9BD93F9B45DD}" dt="2022-09-12T12:00:42.220" v="13957" actId="21"/>
          <ac:picMkLst>
            <pc:docMk/>
            <pc:sldMk cId="3320460998" sldId="330"/>
            <ac:picMk id="24" creationId="{C004047C-3CCE-9989-FD2D-4126631F586E}"/>
          </ac:picMkLst>
        </pc:picChg>
        <pc:picChg chg="del mod">
          <ac:chgData name="Andrew McDermott" userId="4727e0e7199adb9f" providerId="LiveId" clId="{6663152B-4703-4C8E-BC5D-9BD93F9B45DD}" dt="2022-09-12T12:00:42.220" v="13957" actId="21"/>
          <ac:picMkLst>
            <pc:docMk/>
            <pc:sldMk cId="3320460998" sldId="330"/>
            <ac:picMk id="26" creationId="{4344FA96-25AA-112A-1BE0-173C8DE68533}"/>
          </ac:picMkLst>
        </pc:picChg>
        <pc:picChg chg="del mod">
          <ac:chgData name="Andrew McDermott" userId="4727e0e7199adb9f" providerId="LiveId" clId="{6663152B-4703-4C8E-BC5D-9BD93F9B45DD}" dt="2022-09-12T12:00:42.220" v="13957" actId="21"/>
          <ac:picMkLst>
            <pc:docMk/>
            <pc:sldMk cId="3320460998" sldId="330"/>
            <ac:picMk id="28" creationId="{0AEE9F9E-BBD2-ED18-4A4B-CF853E360C9B}"/>
          </ac:picMkLst>
        </pc:picChg>
        <pc:picChg chg="del mod">
          <ac:chgData name="Andrew McDermott" userId="4727e0e7199adb9f" providerId="LiveId" clId="{6663152B-4703-4C8E-BC5D-9BD93F9B45DD}" dt="2022-09-12T12:00:42.220" v="13957" actId="21"/>
          <ac:picMkLst>
            <pc:docMk/>
            <pc:sldMk cId="3320460998" sldId="330"/>
            <ac:picMk id="30" creationId="{67922806-7528-87FA-8E11-D9D02BDF49E0}"/>
          </ac:picMkLst>
        </pc:picChg>
        <pc:picChg chg="del">
          <ac:chgData name="Andrew McDermott" userId="4727e0e7199adb9f" providerId="LiveId" clId="{6663152B-4703-4C8E-BC5D-9BD93F9B45DD}" dt="2022-09-10T03:06:28.738" v="12276" actId="478"/>
          <ac:picMkLst>
            <pc:docMk/>
            <pc:sldMk cId="3320460998" sldId="330"/>
            <ac:picMk id="32" creationId="{E78BA9E1-10FE-3320-5255-ACB4F53CDB94}"/>
          </ac:picMkLst>
        </pc:picChg>
        <pc:picChg chg="del mod modCrop">
          <ac:chgData name="Andrew McDermott" userId="4727e0e7199adb9f" providerId="LiveId" clId="{6663152B-4703-4C8E-BC5D-9BD93F9B45DD}" dt="2022-09-12T12:00:42.220" v="13957" actId="21"/>
          <ac:picMkLst>
            <pc:docMk/>
            <pc:sldMk cId="3320460998" sldId="330"/>
            <ac:picMk id="34" creationId="{09CB680E-F413-AB59-3C32-5BBA945DED15}"/>
          </ac:picMkLst>
        </pc:picChg>
        <pc:picChg chg="del mod modCrop">
          <ac:chgData name="Andrew McDermott" userId="4727e0e7199adb9f" providerId="LiveId" clId="{6663152B-4703-4C8E-BC5D-9BD93F9B45DD}" dt="2022-09-12T12:00:42.220" v="13957" actId="21"/>
          <ac:picMkLst>
            <pc:docMk/>
            <pc:sldMk cId="3320460998" sldId="330"/>
            <ac:picMk id="36" creationId="{10F4F3E0-C59D-367D-3AA1-CDF8CDC87980}"/>
          </ac:picMkLst>
        </pc:picChg>
        <pc:picChg chg="del mod">
          <ac:chgData name="Andrew McDermott" userId="4727e0e7199adb9f" providerId="LiveId" clId="{6663152B-4703-4C8E-BC5D-9BD93F9B45DD}" dt="2022-09-12T12:00:42.220" v="13957" actId="21"/>
          <ac:picMkLst>
            <pc:docMk/>
            <pc:sldMk cId="3320460998" sldId="330"/>
            <ac:picMk id="5122" creationId="{EB6E718E-0556-D613-19B0-27947C85CB38}"/>
          </ac:picMkLst>
        </pc:picChg>
      </pc:sldChg>
      <pc:sldChg chg="addSp delSp modSp add del mod delAnim modAnim">
        <pc:chgData name="Andrew McDermott" userId="4727e0e7199adb9f" providerId="LiveId" clId="{6663152B-4703-4C8E-BC5D-9BD93F9B45DD}" dt="2022-09-12T12:11:49.759" v="14111" actId="47"/>
        <pc:sldMkLst>
          <pc:docMk/>
          <pc:sldMk cId="1464515522" sldId="331"/>
        </pc:sldMkLst>
        <pc:spChg chg="del">
          <ac:chgData name="Andrew McDermott" userId="4727e0e7199adb9f" providerId="LiveId" clId="{6663152B-4703-4C8E-BC5D-9BD93F9B45DD}" dt="2022-09-10T03:26:22.583" v="12700" actId="478"/>
          <ac:spMkLst>
            <pc:docMk/>
            <pc:sldMk cId="1464515522" sldId="331"/>
            <ac:spMk id="3" creationId="{C472AF5B-9B0B-FE4E-CC46-9B9E4BEB8E9C}"/>
          </ac:spMkLst>
        </pc:spChg>
        <pc:spChg chg="add del mod">
          <ac:chgData name="Andrew McDermott" userId="4727e0e7199adb9f" providerId="LiveId" clId="{6663152B-4703-4C8E-BC5D-9BD93F9B45DD}" dt="2022-09-10T03:26:25.628" v="12702" actId="478"/>
          <ac:spMkLst>
            <pc:docMk/>
            <pc:sldMk cId="1464515522" sldId="331"/>
            <ac:spMk id="4" creationId="{51F79462-6431-73C3-1041-6A1C60D1D584}"/>
          </ac:spMkLst>
        </pc:spChg>
        <pc:spChg chg="del">
          <ac:chgData name="Andrew McDermott" userId="4727e0e7199adb9f" providerId="LiveId" clId="{6663152B-4703-4C8E-BC5D-9BD93F9B45DD}" dt="2022-09-10T03:26:23.936" v="12701" actId="478"/>
          <ac:spMkLst>
            <pc:docMk/>
            <pc:sldMk cId="1464515522" sldId="331"/>
            <ac:spMk id="5" creationId="{22347E78-9748-EFDA-E6EA-CAFAEB0BD06B}"/>
          </ac:spMkLst>
        </pc:spChg>
        <pc:spChg chg="del mod">
          <ac:chgData name="Andrew McDermott" userId="4727e0e7199adb9f" providerId="LiveId" clId="{6663152B-4703-4C8E-BC5D-9BD93F9B45DD}" dt="2022-09-10T03:34:21.009" v="12921" actId="478"/>
          <ac:spMkLst>
            <pc:docMk/>
            <pc:sldMk cId="1464515522" sldId="331"/>
            <ac:spMk id="6" creationId="{CE32D21A-ECE0-A46F-F387-AE4D2E1C0475}"/>
          </ac:spMkLst>
        </pc:spChg>
        <pc:spChg chg="del mod">
          <ac:chgData name="Andrew McDermott" userId="4727e0e7199adb9f" providerId="LiveId" clId="{6663152B-4703-4C8E-BC5D-9BD93F9B45DD}" dt="2022-09-10T03:36:03.546" v="12969" actId="21"/>
          <ac:spMkLst>
            <pc:docMk/>
            <pc:sldMk cId="1464515522" sldId="331"/>
            <ac:spMk id="7" creationId="{ABDFD71F-03DD-75A5-6E3F-CE9FC832E979}"/>
          </ac:spMkLst>
        </pc:spChg>
        <pc:spChg chg="mod">
          <ac:chgData name="Andrew McDermott" userId="4727e0e7199adb9f" providerId="LiveId" clId="{6663152B-4703-4C8E-BC5D-9BD93F9B45DD}" dt="2022-09-10T03:43:48.159" v="13284" actId="27636"/>
          <ac:spMkLst>
            <pc:docMk/>
            <pc:sldMk cId="1464515522" sldId="331"/>
            <ac:spMk id="8" creationId="{D9D6CFA8-5660-4ADF-B530-FC0F3ACE00E1}"/>
          </ac:spMkLst>
        </pc:spChg>
        <pc:spChg chg="add mod">
          <ac:chgData name="Andrew McDermott" userId="4727e0e7199adb9f" providerId="LiveId" clId="{6663152B-4703-4C8E-BC5D-9BD93F9B45DD}" dt="2022-09-10T04:09:25.260" v="13438" actId="313"/>
          <ac:spMkLst>
            <pc:docMk/>
            <pc:sldMk cId="1464515522" sldId="331"/>
            <ac:spMk id="18" creationId="{10A90D6B-25BB-7BE2-32B4-769F424F38CD}"/>
          </ac:spMkLst>
        </pc:spChg>
        <pc:spChg chg="add mod">
          <ac:chgData name="Andrew McDermott" userId="4727e0e7199adb9f" providerId="LiveId" clId="{6663152B-4703-4C8E-BC5D-9BD93F9B45DD}" dt="2022-09-10T03:37:33.241" v="12994" actId="1076"/>
          <ac:spMkLst>
            <pc:docMk/>
            <pc:sldMk cId="1464515522" sldId="331"/>
            <ac:spMk id="19" creationId="{5CFA1167-86BF-748B-2C77-C1216BD970C8}"/>
          </ac:spMkLst>
        </pc:spChg>
        <pc:spChg chg="add del mod">
          <ac:chgData name="Andrew McDermott" userId="4727e0e7199adb9f" providerId="LiveId" clId="{6663152B-4703-4C8E-BC5D-9BD93F9B45DD}" dt="2022-09-12T12:10:20.979" v="14094" actId="478"/>
          <ac:spMkLst>
            <pc:docMk/>
            <pc:sldMk cId="1464515522" sldId="331"/>
            <ac:spMk id="23" creationId="{AA20F46C-8AD9-9200-8AD4-4C0D8F750DA5}"/>
          </ac:spMkLst>
        </pc:spChg>
        <pc:picChg chg="del mod">
          <ac:chgData name="Andrew McDermott" userId="4727e0e7199adb9f" providerId="LiveId" clId="{6663152B-4703-4C8E-BC5D-9BD93F9B45DD}" dt="2022-09-10T03:27:09.465" v="12715" actId="478"/>
          <ac:picMkLst>
            <pc:docMk/>
            <pc:sldMk cId="1464515522" sldId="331"/>
            <ac:picMk id="9" creationId="{BD7BB4EF-4E77-6C5C-2B76-BD5B3EF0B4DF}"/>
          </ac:picMkLst>
        </pc:picChg>
        <pc:picChg chg="del mod modCrop">
          <ac:chgData name="Andrew McDermott" userId="4727e0e7199adb9f" providerId="LiveId" clId="{6663152B-4703-4C8E-BC5D-9BD93F9B45DD}" dt="2022-09-12T12:11:18.870" v="14104" actId="21"/>
          <ac:picMkLst>
            <pc:docMk/>
            <pc:sldMk cId="1464515522" sldId="331"/>
            <ac:picMk id="11" creationId="{B0F842AF-C18D-28DE-7055-C72FAC9B4E21}"/>
          </ac:picMkLst>
        </pc:picChg>
        <pc:picChg chg="add del mod">
          <ac:chgData name="Andrew McDermott" userId="4727e0e7199adb9f" providerId="LiveId" clId="{6663152B-4703-4C8E-BC5D-9BD93F9B45DD}" dt="2022-09-10T03:36:03.546" v="12969" actId="21"/>
          <ac:picMkLst>
            <pc:docMk/>
            <pc:sldMk cId="1464515522" sldId="331"/>
            <ac:picMk id="12" creationId="{2EA09FAB-3291-00DF-E622-4A24D75E74A3}"/>
          </ac:picMkLst>
        </pc:picChg>
        <pc:picChg chg="del">
          <ac:chgData name="Andrew McDermott" userId="4727e0e7199adb9f" providerId="LiveId" clId="{6663152B-4703-4C8E-BC5D-9BD93F9B45DD}" dt="2022-09-10T03:26:18.499" v="12696" actId="478"/>
          <ac:picMkLst>
            <pc:docMk/>
            <pc:sldMk cId="1464515522" sldId="331"/>
            <ac:picMk id="13" creationId="{7F2B7790-2C7D-E2CC-A6F1-BE73F1767F9A}"/>
          </ac:picMkLst>
        </pc:picChg>
        <pc:picChg chg="del">
          <ac:chgData name="Andrew McDermott" userId="4727e0e7199adb9f" providerId="LiveId" clId="{6663152B-4703-4C8E-BC5D-9BD93F9B45DD}" dt="2022-09-10T03:26:19.780" v="12698" actId="478"/>
          <ac:picMkLst>
            <pc:docMk/>
            <pc:sldMk cId="1464515522" sldId="331"/>
            <ac:picMk id="15" creationId="{DE389B84-8BDC-43C5-9A43-DE84AFE5DDAD}"/>
          </ac:picMkLst>
        </pc:picChg>
        <pc:picChg chg="add del mod">
          <ac:chgData name="Andrew McDermott" userId="4727e0e7199adb9f" providerId="LiveId" clId="{6663152B-4703-4C8E-BC5D-9BD93F9B45DD}" dt="2022-09-10T03:29:16.848" v="12728" actId="21"/>
          <ac:picMkLst>
            <pc:docMk/>
            <pc:sldMk cId="1464515522" sldId="331"/>
            <ac:picMk id="16" creationId="{125A12AA-A5D0-BF05-AF33-D1FA0223A5DD}"/>
          </ac:picMkLst>
        </pc:picChg>
        <pc:picChg chg="del">
          <ac:chgData name="Andrew McDermott" userId="4727e0e7199adb9f" providerId="LiveId" clId="{6663152B-4703-4C8E-BC5D-9BD93F9B45DD}" dt="2022-09-10T03:26:20.866" v="12699" actId="478"/>
          <ac:picMkLst>
            <pc:docMk/>
            <pc:sldMk cId="1464515522" sldId="331"/>
            <ac:picMk id="17" creationId="{C2EE4869-6BE5-E6DC-FE36-113E4D97990E}"/>
          </ac:picMkLst>
        </pc:picChg>
        <pc:picChg chg="add del mod">
          <ac:chgData name="Andrew McDermott" userId="4727e0e7199adb9f" providerId="LiveId" clId="{6663152B-4703-4C8E-BC5D-9BD93F9B45DD}" dt="2022-09-12T12:10:23.699" v="14095" actId="21"/>
          <ac:picMkLst>
            <pc:docMk/>
            <pc:sldMk cId="1464515522" sldId="331"/>
            <ac:picMk id="20" creationId="{ED9F6955-51F2-608B-5E7D-A43A6D870146}"/>
          </ac:picMkLst>
        </pc:picChg>
        <pc:picChg chg="add del mod">
          <ac:chgData name="Andrew McDermott" userId="4727e0e7199adb9f" providerId="LiveId" clId="{6663152B-4703-4C8E-BC5D-9BD93F9B45DD}" dt="2022-09-12T12:10:23.699" v="14095" actId="21"/>
          <ac:picMkLst>
            <pc:docMk/>
            <pc:sldMk cId="1464515522" sldId="331"/>
            <ac:picMk id="21" creationId="{16305D65-4095-AF94-AE58-CFDC3855BA23}"/>
          </ac:picMkLst>
        </pc:picChg>
        <pc:picChg chg="add del mod modCrop">
          <ac:chgData name="Andrew McDermott" userId="4727e0e7199adb9f" providerId="LiveId" clId="{6663152B-4703-4C8E-BC5D-9BD93F9B45DD}" dt="2022-09-12T12:09:50.637" v="14079" actId="21"/>
          <ac:picMkLst>
            <pc:docMk/>
            <pc:sldMk cId="1464515522" sldId="331"/>
            <ac:picMk id="22" creationId="{25085BAE-AEB2-410A-B7C2-522B397B608F}"/>
          </ac:picMkLst>
        </pc:picChg>
        <pc:picChg chg="del">
          <ac:chgData name="Andrew McDermott" userId="4727e0e7199adb9f" providerId="LiveId" clId="{6663152B-4703-4C8E-BC5D-9BD93F9B45DD}" dt="2022-09-10T03:26:19.210" v="12697" actId="478"/>
          <ac:picMkLst>
            <pc:docMk/>
            <pc:sldMk cId="1464515522" sldId="331"/>
            <ac:picMk id="6146" creationId="{EFB0EA7F-C960-119E-A963-78A1E0AFF819}"/>
          </ac:picMkLst>
        </pc:picChg>
        <pc:picChg chg="add del">
          <ac:chgData name="Andrew McDermott" userId="4727e0e7199adb9f" providerId="LiveId" clId="{6663152B-4703-4C8E-BC5D-9BD93F9B45DD}" dt="2022-09-10T03:29:08.558" v="12724" actId="478"/>
          <ac:picMkLst>
            <pc:docMk/>
            <pc:sldMk cId="1464515522" sldId="331"/>
            <ac:picMk id="9218" creationId="{D22FB034-63B6-E576-3C23-B0AFFD286304}"/>
          </ac:picMkLst>
        </pc:picChg>
        <pc:picChg chg="add del mod">
          <ac:chgData name="Andrew McDermott" userId="4727e0e7199adb9f" providerId="LiveId" clId="{6663152B-4703-4C8E-BC5D-9BD93F9B45DD}" dt="2022-09-10T03:28:53.483" v="12718"/>
          <ac:picMkLst>
            <pc:docMk/>
            <pc:sldMk cId="1464515522" sldId="331"/>
            <ac:picMk id="9220" creationId="{06533E5F-45B4-B76F-C1CA-807FB0BF8D2F}"/>
          </ac:picMkLst>
        </pc:picChg>
      </pc:sldChg>
      <pc:sldChg chg="addSp delSp modSp add del mod delAnim modAnim">
        <pc:chgData name="Andrew McDermott" userId="4727e0e7199adb9f" providerId="LiveId" clId="{6663152B-4703-4C8E-BC5D-9BD93F9B45DD}" dt="2022-09-10T03:37:49.547" v="12997" actId="47"/>
        <pc:sldMkLst>
          <pc:docMk/>
          <pc:sldMk cId="2259929893" sldId="332"/>
        </pc:sldMkLst>
        <pc:spChg chg="del mod">
          <ac:chgData name="Andrew McDermott" userId="4727e0e7199adb9f" providerId="LiveId" clId="{6663152B-4703-4C8E-BC5D-9BD93F9B45DD}" dt="2022-09-10T03:36:26.404" v="12974" actId="21"/>
          <ac:spMkLst>
            <pc:docMk/>
            <pc:sldMk cId="2259929893" sldId="332"/>
            <ac:spMk id="6" creationId="{CE32D21A-ECE0-A46F-F387-AE4D2E1C0475}"/>
          </ac:spMkLst>
        </pc:spChg>
        <pc:spChg chg="del">
          <ac:chgData name="Andrew McDermott" userId="4727e0e7199adb9f" providerId="LiveId" clId="{6663152B-4703-4C8E-BC5D-9BD93F9B45DD}" dt="2022-09-10T03:29:21.461" v="12730" actId="478"/>
          <ac:spMkLst>
            <pc:docMk/>
            <pc:sldMk cId="2259929893" sldId="332"/>
            <ac:spMk id="7" creationId="{ABDFD71F-03DD-75A5-6E3F-CE9FC832E979}"/>
          </ac:spMkLst>
        </pc:spChg>
        <pc:spChg chg="del">
          <ac:chgData name="Andrew McDermott" userId="4727e0e7199adb9f" providerId="LiveId" clId="{6663152B-4703-4C8E-BC5D-9BD93F9B45DD}" dt="2022-09-10T03:29:23.118" v="12731" actId="478"/>
          <ac:spMkLst>
            <pc:docMk/>
            <pc:sldMk cId="2259929893" sldId="332"/>
            <ac:spMk id="8" creationId="{D9D6CFA8-5660-4ADF-B530-FC0F3ACE00E1}"/>
          </ac:spMkLst>
        </pc:spChg>
        <pc:spChg chg="add del mod">
          <ac:chgData name="Andrew McDermott" userId="4727e0e7199adb9f" providerId="LiveId" clId="{6663152B-4703-4C8E-BC5D-9BD93F9B45DD}" dt="2022-09-10T03:37:04.160" v="12986" actId="21"/>
          <ac:spMkLst>
            <pc:docMk/>
            <pc:sldMk cId="2259929893" sldId="332"/>
            <ac:spMk id="9" creationId="{82A9823D-B84E-84DE-01CE-DE9061D54F8F}"/>
          </ac:spMkLst>
        </pc:spChg>
        <pc:spChg chg="add del mod">
          <ac:chgData name="Andrew McDermott" userId="4727e0e7199adb9f" providerId="LiveId" clId="{6663152B-4703-4C8E-BC5D-9BD93F9B45DD}" dt="2022-09-10T03:37:01.605" v="12985" actId="478"/>
          <ac:spMkLst>
            <pc:docMk/>
            <pc:sldMk cId="2259929893" sldId="332"/>
            <ac:spMk id="10" creationId="{A1307F0E-3F06-C168-D312-634064F08E86}"/>
          </ac:spMkLst>
        </pc:spChg>
        <pc:picChg chg="add del mod">
          <ac:chgData name="Andrew McDermott" userId="4727e0e7199adb9f" providerId="LiveId" clId="{6663152B-4703-4C8E-BC5D-9BD93F9B45DD}" dt="2022-09-10T03:36:26.404" v="12974" actId="21"/>
          <ac:picMkLst>
            <pc:docMk/>
            <pc:sldMk cId="2259929893" sldId="332"/>
            <ac:picMk id="3" creationId="{66BA567E-D7A0-ADCE-4810-01632DFFB055}"/>
          </ac:picMkLst>
        </pc:picChg>
        <pc:picChg chg="add del mod">
          <ac:chgData name="Andrew McDermott" userId="4727e0e7199adb9f" providerId="LiveId" clId="{6663152B-4703-4C8E-BC5D-9BD93F9B45DD}" dt="2022-09-10T03:37:04.160" v="12986" actId="21"/>
          <ac:picMkLst>
            <pc:docMk/>
            <pc:sldMk cId="2259929893" sldId="332"/>
            <ac:picMk id="5" creationId="{BA953318-532A-A678-2F9E-D8D3E71B9E87}"/>
          </ac:picMkLst>
        </pc:picChg>
        <pc:picChg chg="del">
          <ac:chgData name="Andrew McDermott" userId="4727e0e7199adb9f" providerId="LiveId" clId="{6663152B-4703-4C8E-BC5D-9BD93F9B45DD}" dt="2022-09-10T03:29:01.059" v="12721" actId="478"/>
          <ac:picMkLst>
            <pc:docMk/>
            <pc:sldMk cId="2259929893" sldId="332"/>
            <ac:picMk id="11" creationId="{B0F842AF-C18D-28DE-7055-C72FAC9B4E21}"/>
          </ac:picMkLst>
        </pc:picChg>
        <pc:picChg chg="del">
          <ac:chgData name="Andrew McDermott" userId="4727e0e7199adb9f" providerId="LiveId" clId="{6663152B-4703-4C8E-BC5D-9BD93F9B45DD}" dt="2022-09-10T03:29:00.339" v="12720" actId="478"/>
          <ac:picMkLst>
            <pc:docMk/>
            <pc:sldMk cId="2259929893" sldId="332"/>
            <ac:picMk id="12" creationId="{2EA09FAB-3291-00DF-E622-4A24D75E74A3}"/>
          </ac:picMkLst>
        </pc:picChg>
        <pc:picChg chg="del mod">
          <ac:chgData name="Andrew McDermott" userId="4727e0e7199adb9f" providerId="LiveId" clId="{6663152B-4703-4C8E-BC5D-9BD93F9B45DD}" dt="2022-09-10T03:36:26.404" v="12974" actId="21"/>
          <ac:picMkLst>
            <pc:docMk/>
            <pc:sldMk cId="2259929893" sldId="332"/>
            <ac:picMk id="9218" creationId="{D22FB034-63B6-E576-3C23-B0AFFD286304}"/>
          </ac:picMkLst>
        </pc:picChg>
      </pc:sldChg>
      <pc:sldChg chg="addSp delSp modSp new mod setBg setClrOvrMap">
        <pc:chgData name="Andrew McDermott" userId="4727e0e7199adb9f" providerId="LiveId" clId="{6663152B-4703-4C8E-BC5D-9BD93F9B45DD}" dt="2022-09-26T02:54:37.992" v="24732" actId="20577"/>
        <pc:sldMkLst>
          <pc:docMk/>
          <pc:sldMk cId="3221926445" sldId="332"/>
        </pc:sldMkLst>
        <pc:spChg chg="mod">
          <ac:chgData name="Andrew McDermott" userId="4727e0e7199adb9f" providerId="LiveId" clId="{6663152B-4703-4C8E-BC5D-9BD93F9B45DD}" dt="2022-09-26T02:53:34.192" v="24718" actId="26606"/>
          <ac:spMkLst>
            <pc:docMk/>
            <pc:sldMk cId="3221926445" sldId="332"/>
            <ac:spMk id="2" creationId="{79085A3D-19DA-2FBE-086D-504118C306C8}"/>
          </ac:spMkLst>
        </pc:spChg>
        <pc:spChg chg="mod">
          <ac:chgData name="Andrew McDermott" userId="4727e0e7199adb9f" providerId="LiveId" clId="{6663152B-4703-4C8E-BC5D-9BD93F9B45DD}" dt="2022-09-26T02:54:37.992" v="24732" actId="20577"/>
          <ac:spMkLst>
            <pc:docMk/>
            <pc:sldMk cId="3221926445" sldId="332"/>
            <ac:spMk id="3" creationId="{4D00BF6F-494E-C5AE-BA79-DE82BB5AB23C}"/>
          </ac:spMkLst>
        </pc:spChg>
        <pc:spChg chg="add del">
          <ac:chgData name="Andrew McDermott" userId="4727e0e7199adb9f" providerId="LiveId" clId="{6663152B-4703-4C8E-BC5D-9BD93F9B45DD}" dt="2022-09-26T02:53:34.192" v="24718" actId="26606"/>
          <ac:spMkLst>
            <pc:docMk/>
            <pc:sldMk cId="3221926445" sldId="332"/>
            <ac:spMk id="8" creationId="{C33976D1-3430-450C-A978-87A9A6E8E71F}"/>
          </ac:spMkLst>
        </pc:spChg>
        <pc:spChg chg="add del">
          <ac:chgData name="Andrew McDermott" userId="4727e0e7199adb9f" providerId="LiveId" clId="{6663152B-4703-4C8E-BC5D-9BD93F9B45DD}" dt="2022-09-26T02:53:34.192" v="24718" actId="26606"/>
          <ac:spMkLst>
            <pc:docMk/>
            <pc:sldMk cId="3221926445" sldId="332"/>
            <ac:spMk id="10" creationId="{7D6AAC78-7D86-415A-ADC1-2B474807960C}"/>
          </ac:spMkLst>
        </pc:spChg>
        <pc:spChg chg="add del">
          <ac:chgData name="Andrew McDermott" userId="4727e0e7199adb9f" providerId="LiveId" clId="{6663152B-4703-4C8E-BC5D-9BD93F9B45DD}" dt="2022-09-26T02:53:34.192" v="24718" actId="26606"/>
          <ac:spMkLst>
            <pc:docMk/>
            <pc:sldMk cId="3221926445" sldId="332"/>
            <ac:spMk id="12" creationId="{F2A658D9-F185-44F1-BA33-D50320D1D078}"/>
          </ac:spMkLst>
        </pc:spChg>
        <pc:spChg chg="add">
          <ac:chgData name="Andrew McDermott" userId="4727e0e7199adb9f" providerId="LiveId" clId="{6663152B-4703-4C8E-BC5D-9BD93F9B45DD}" dt="2022-09-26T02:53:34.192" v="24718" actId="26606"/>
          <ac:spMkLst>
            <pc:docMk/>
            <pc:sldMk cId="3221926445" sldId="332"/>
            <ac:spMk id="17" creationId="{6C9F9EF0-93D5-4D4B-BAFE-4770028147DD}"/>
          </ac:spMkLst>
        </pc:spChg>
      </pc:sldChg>
      <pc:sldChg chg="addSp delSp modSp new mod setBg">
        <pc:chgData name="Andrew McDermott" userId="4727e0e7199adb9f" providerId="LiveId" clId="{6663152B-4703-4C8E-BC5D-9BD93F9B45DD}" dt="2022-09-26T02:54:32.917" v="24731" actId="20577"/>
        <pc:sldMkLst>
          <pc:docMk/>
          <pc:sldMk cId="3225297681" sldId="333"/>
        </pc:sldMkLst>
        <pc:spChg chg="mod">
          <ac:chgData name="Andrew McDermott" userId="4727e0e7199adb9f" providerId="LiveId" clId="{6663152B-4703-4C8E-BC5D-9BD93F9B45DD}" dt="2022-09-26T01:08:19.495" v="15272" actId="26606"/>
          <ac:spMkLst>
            <pc:docMk/>
            <pc:sldMk cId="3225297681" sldId="333"/>
            <ac:spMk id="2" creationId="{0C315C74-A634-21F0-234A-2417C0574EB1}"/>
          </ac:spMkLst>
        </pc:spChg>
        <pc:spChg chg="mod ord">
          <ac:chgData name="Andrew McDermott" userId="4727e0e7199adb9f" providerId="LiveId" clId="{6663152B-4703-4C8E-BC5D-9BD93F9B45DD}" dt="2022-09-26T02:54:32.917" v="24731" actId="20577"/>
          <ac:spMkLst>
            <pc:docMk/>
            <pc:sldMk cId="3225297681" sldId="333"/>
            <ac:spMk id="3" creationId="{F881008A-035A-971C-2C87-A2A240C43547}"/>
          </ac:spMkLst>
        </pc:spChg>
        <pc:spChg chg="add del">
          <ac:chgData name="Andrew McDermott" userId="4727e0e7199adb9f" providerId="LiveId" clId="{6663152B-4703-4C8E-BC5D-9BD93F9B45DD}" dt="2022-09-26T01:02:34.315" v="14891" actId="26606"/>
          <ac:spMkLst>
            <pc:docMk/>
            <pc:sldMk cId="3225297681" sldId="333"/>
            <ac:spMk id="12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1:08:19.495" v="15272" actId="26606"/>
          <ac:spMkLst>
            <pc:docMk/>
            <pc:sldMk cId="3225297681" sldId="333"/>
            <ac:spMk id="17" creationId="{E9F26AF7-9AC1-49A4-8F89-2C63E1C0A0BB}"/>
          </ac:spMkLst>
        </pc:spChg>
        <pc:spChg chg="add">
          <ac:chgData name="Andrew McDermott" userId="4727e0e7199adb9f" providerId="LiveId" clId="{6663152B-4703-4C8E-BC5D-9BD93F9B45DD}" dt="2022-09-26T01:08:19.495" v="15272" actId="26606"/>
          <ac:spMkLst>
            <pc:docMk/>
            <pc:sldMk cId="3225297681" sldId="333"/>
            <ac:spMk id="22" creationId="{64950C64-5D81-40F1-9601-8BA0D63BAE74}"/>
          </ac:spMkLst>
        </pc:spChg>
        <pc:picChg chg="add mod ord">
          <ac:chgData name="Andrew McDermott" userId="4727e0e7199adb9f" providerId="LiveId" clId="{6663152B-4703-4C8E-BC5D-9BD93F9B45DD}" dt="2022-09-26T01:08:19.495" v="15272" actId="26606"/>
          <ac:picMkLst>
            <pc:docMk/>
            <pc:sldMk cId="3225297681" sldId="333"/>
            <ac:picMk id="4" creationId="{E826F322-8A99-3100-958E-0E3C12E75795}"/>
          </ac:picMkLst>
        </pc:picChg>
        <pc:picChg chg="add del mod">
          <ac:chgData name="Andrew McDermott" userId="4727e0e7199adb9f" providerId="LiveId" clId="{6663152B-4703-4C8E-BC5D-9BD93F9B45DD}" dt="2022-09-26T01:02:27.830" v="14888" actId="478"/>
          <ac:picMkLst>
            <pc:docMk/>
            <pc:sldMk cId="3225297681" sldId="333"/>
            <ac:picMk id="5" creationId="{6979DCD0-7A8C-E45C-09BC-0C117F1ED583}"/>
          </ac:picMkLst>
        </pc:picChg>
        <pc:picChg chg="add mod ord">
          <ac:chgData name="Andrew McDermott" userId="4727e0e7199adb9f" providerId="LiveId" clId="{6663152B-4703-4C8E-BC5D-9BD93F9B45DD}" dt="2022-09-26T01:08:19.495" v="15272" actId="26606"/>
          <ac:picMkLst>
            <pc:docMk/>
            <pc:sldMk cId="3225297681" sldId="333"/>
            <ac:picMk id="7" creationId="{86A9BDD4-B9FC-04C1-B480-4FAE53A92134}"/>
          </ac:picMkLst>
        </pc:picChg>
      </pc:sldChg>
      <pc:sldChg chg="addSp delSp modSp new mod setBg">
        <pc:chgData name="Andrew McDermott" userId="4727e0e7199adb9f" providerId="LiveId" clId="{6663152B-4703-4C8E-BC5D-9BD93F9B45DD}" dt="2022-09-26T02:52:44.427" v="24709" actId="14100"/>
        <pc:sldMkLst>
          <pc:docMk/>
          <pc:sldMk cId="3021684979" sldId="334"/>
        </pc:sldMkLst>
        <pc:spChg chg="mod">
          <ac:chgData name="Andrew McDermott" userId="4727e0e7199adb9f" providerId="LiveId" clId="{6663152B-4703-4C8E-BC5D-9BD93F9B45DD}" dt="2022-09-26T02:51:12.964" v="24570" actId="26606"/>
          <ac:spMkLst>
            <pc:docMk/>
            <pc:sldMk cId="3021684979" sldId="334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26T02:52:44.427" v="24709" actId="14100"/>
          <ac:spMkLst>
            <pc:docMk/>
            <pc:sldMk cId="3021684979" sldId="334"/>
            <ac:spMk id="3" creationId="{5E1F9614-5C43-9848-8CAE-9DB9F1062E59}"/>
          </ac:spMkLst>
        </pc:spChg>
        <pc:spChg chg="add del">
          <ac:chgData name="Andrew McDermott" userId="4727e0e7199adb9f" providerId="LiveId" clId="{6663152B-4703-4C8E-BC5D-9BD93F9B45DD}" dt="2022-09-26T01:06:51.992" v="15256" actId="26606"/>
          <ac:spMkLst>
            <pc:docMk/>
            <pc:sldMk cId="3021684979" sldId="334"/>
            <ac:spMk id="12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1:08:10.855" v="15271" actId="26606"/>
          <ac:spMkLst>
            <pc:docMk/>
            <pc:sldMk cId="3021684979" sldId="334"/>
            <ac:spMk id="17" creationId="{1660E788-AFA9-4A1B-9991-6AA74632A15B}"/>
          </ac:spMkLst>
        </pc:spChg>
        <pc:spChg chg="add del">
          <ac:chgData name="Andrew McDermott" userId="4727e0e7199adb9f" providerId="LiveId" clId="{6663152B-4703-4C8E-BC5D-9BD93F9B45DD}" dt="2022-09-26T01:08:10.855" v="15271" actId="26606"/>
          <ac:spMkLst>
            <pc:docMk/>
            <pc:sldMk cId="3021684979" sldId="334"/>
            <ac:spMk id="19" creationId="{867D4867-5BA7-4462-B2F6-A23F4A622AA7}"/>
          </ac:spMkLst>
        </pc:spChg>
        <pc:spChg chg="add del">
          <ac:chgData name="Andrew McDermott" userId="4727e0e7199adb9f" providerId="LiveId" clId="{6663152B-4703-4C8E-BC5D-9BD93F9B45DD}" dt="2022-09-26T02:51:12.964" v="24570" actId="26606"/>
          <ac:spMkLst>
            <pc:docMk/>
            <pc:sldMk cId="3021684979" sldId="334"/>
            <ac:spMk id="24" creationId="{8DCA398B-8CB4-4C0C-89C6-A8AB6F78D7DD}"/>
          </ac:spMkLst>
        </pc:spChg>
        <pc:spChg chg="add del">
          <ac:chgData name="Andrew McDermott" userId="4727e0e7199adb9f" providerId="LiveId" clId="{6663152B-4703-4C8E-BC5D-9BD93F9B45DD}" dt="2022-09-26T02:51:12.964" v="24570" actId="26606"/>
          <ac:spMkLst>
            <pc:docMk/>
            <pc:sldMk cId="3021684979" sldId="334"/>
            <ac:spMk id="26" creationId="{9E8345C6-0280-4226-BD83-7333BA6C3AA3}"/>
          </ac:spMkLst>
        </pc:spChg>
        <pc:spChg chg="add del">
          <ac:chgData name="Andrew McDermott" userId="4727e0e7199adb9f" providerId="LiveId" clId="{6663152B-4703-4C8E-BC5D-9BD93F9B45DD}" dt="2022-09-26T02:51:12.964" v="24570" actId="26606"/>
          <ac:spMkLst>
            <pc:docMk/>
            <pc:sldMk cId="3021684979" sldId="334"/>
            <ac:spMk id="28" creationId="{99823778-D290-4538-B146-1F73C3755C9D}"/>
          </ac:spMkLst>
        </pc:spChg>
        <pc:spChg chg="add">
          <ac:chgData name="Andrew McDermott" userId="4727e0e7199adb9f" providerId="LiveId" clId="{6663152B-4703-4C8E-BC5D-9BD93F9B45DD}" dt="2022-09-26T02:51:12.964" v="24570" actId="26606"/>
          <ac:spMkLst>
            <pc:docMk/>
            <pc:sldMk cId="3021684979" sldId="334"/>
            <ac:spMk id="33" creationId="{1660E788-AFA9-4A1B-9991-6AA74632A15B}"/>
          </ac:spMkLst>
        </pc:spChg>
        <pc:spChg chg="add">
          <ac:chgData name="Andrew McDermott" userId="4727e0e7199adb9f" providerId="LiveId" clId="{6663152B-4703-4C8E-BC5D-9BD93F9B45DD}" dt="2022-09-26T02:51:12.964" v="24570" actId="26606"/>
          <ac:spMkLst>
            <pc:docMk/>
            <pc:sldMk cId="3021684979" sldId="334"/>
            <ac:spMk id="35" creationId="{867D4867-5BA7-4462-B2F6-A23F4A622AA7}"/>
          </ac:spMkLst>
        </pc:spChg>
        <pc:picChg chg="add mod ord">
          <ac:chgData name="Andrew McDermott" userId="4727e0e7199adb9f" providerId="LiveId" clId="{6663152B-4703-4C8E-BC5D-9BD93F9B45DD}" dt="2022-09-26T02:51:12.964" v="24570" actId="26606"/>
          <ac:picMkLst>
            <pc:docMk/>
            <pc:sldMk cId="3021684979" sldId="334"/>
            <ac:picMk id="5" creationId="{A0E7467F-E834-AC90-99D6-60CDED3AF322}"/>
          </ac:picMkLst>
        </pc:picChg>
        <pc:picChg chg="add del mod">
          <ac:chgData name="Andrew McDermott" userId="4727e0e7199adb9f" providerId="LiveId" clId="{6663152B-4703-4C8E-BC5D-9BD93F9B45DD}" dt="2022-09-26T01:04:30.071" v="14942" actId="478"/>
          <ac:picMkLst>
            <pc:docMk/>
            <pc:sldMk cId="3021684979" sldId="334"/>
            <ac:picMk id="7" creationId="{E5A9AEFC-4FBE-6065-0235-2F5CE57AA5B0}"/>
          </ac:picMkLst>
        </pc:picChg>
      </pc:sldChg>
      <pc:sldChg chg="addSp delSp modSp new del mod setBg">
        <pc:chgData name="Andrew McDermott" userId="4727e0e7199adb9f" providerId="LiveId" clId="{6663152B-4703-4C8E-BC5D-9BD93F9B45DD}" dt="2022-09-12T11:29:13.699" v="13496" actId="47"/>
        <pc:sldMkLst>
          <pc:docMk/>
          <pc:sldMk cId="184070943" sldId="335"/>
        </pc:sldMkLst>
        <pc:spChg chg="mod">
          <ac:chgData name="Andrew McDermott" userId="4727e0e7199adb9f" providerId="LiveId" clId="{6663152B-4703-4C8E-BC5D-9BD93F9B45DD}" dt="2022-09-12T11:28:22.011" v="13483" actId="26606"/>
          <ac:spMkLst>
            <pc:docMk/>
            <pc:sldMk cId="184070943" sldId="335"/>
            <ac:spMk id="2" creationId="{CD70A48D-B25C-56FA-409A-BCE632C01662}"/>
          </ac:spMkLst>
        </pc:spChg>
        <pc:spChg chg="mod ord">
          <ac:chgData name="Andrew McDermott" userId="4727e0e7199adb9f" providerId="LiveId" clId="{6663152B-4703-4C8E-BC5D-9BD93F9B45DD}" dt="2022-09-12T11:28:51.809" v="13490" actId="20577"/>
          <ac:spMkLst>
            <pc:docMk/>
            <pc:sldMk cId="184070943" sldId="335"/>
            <ac:spMk id="3" creationId="{5A685BA7-0FCC-C8BD-9048-1A508DDF1DE7}"/>
          </ac:spMkLst>
        </pc:spChg>
        <pc:spChg chg="add">
          <ac:chgData name="Andrew McDermott" userId="4727e0e7199adb9f" providerId="LiveId" clId="{6663152B-4703-4C8E-BC5D-9BD93F9B45DD}" dt="2022-09-12T11:28:22.011" v="13483" actId="26606"/>
          <ac:spMkLst>
            <pc:docMk/>
            <pc:sldMk cId="184070943" sldId="335"/>
            <ac:spMk id="9" creationId="{930BC020-BDBF-49EB-9898-BAB5BF559317}"/>
          </ac:spMkLst>
        </pc:spChg>
        <pc:spChg chg="add">
          <ac:chgData name="Andrew McDermott" userId="4727e0e7199adb9f" providerId="LiveId" clId="{6663152B-4703-4C8E-BC5D-9BD93F9B45DD}" dt="2022-09-12T11:28:22.011" v="13483" actId="26606"/>
          <ac:spMkLst>
            <pc:docMk/>
            <pc:sldMk cId="184070943" sldId="335"/>
            <ac:spMk id="10" creationId="{64950C64-5D81-40F1-9601-8BA0D63BAE74}"/>
          </ac:spMkLst>
        </pc:spChg>
        <pc:spChg chg="add del">
          <ac:chgData name="Andrew McDermott" userId="4727e0e7199adb9f" providerId="LiveId" clId="{6663152B-4703-4C8E-BC5D-9BD93F9B45DD}" dt="2022-09-12T11:28:19.179" v="13478" actId="26606"/>
          <ac:spMkLst>
            <pc:docMk/>
            <pc:sldMk cId="184070943" sldId="335"/>
            <ac:spMk id="12" creationId="{930BC020-BDBF-49EB-9898-BAB5BF559317}"/>
          </ac:spMkLst>
        </pc:spChg>
        <pc:spChg chg="add del">
          <ac:chgData name="Andrew McDermott" userId="4727e0e7199adb9f" providerId="LiveId" clId="{6663152B-4703-4C8E-BC5D-9BD93F9B45DD}" dt="2022-09-12T11:28:19.179" v="13478" actId="26606"/>
          <ac:spMkLst>
            <pc:docMk/>
            <pc:sldMk cId="184070943" sldId="335"/>
            <ac:spMk id="14" creationId="{64950C64-5D81-40F1-9601-8BA0D63BAE74}"/>
          </ac:spMkLst>
        </pc:spChg>
        <pc:picChg chg="add mod ord">
          <ac:chgData name="Andrew McDermott" userId="4727e0e7199adb9f" providerId="LiveId" clId="{6663152B-4703-4C8E-BC5D-9BD93F9B45DD}" dt="2022-09-12T11:28:22.011" v="13483" actId="26606"/>
          <ac:picMkLst>
            <pc:docMk/>
            <pc:sldMk cId="184070943" sldId="335"/>
            <ac:picMk id="5" creationId="{F68F2760-8E05-1AB7-4E0F-7EE05B5E8DB7}"/>
          </ac:picMkLst>
        </pc:picChg>
        <pc:picChg chg="add mod">
          <ac:chgData name="Andrew McDermott" userId="4727e0e7199adb9f" providerId="LiveId" clId="{6663152B-4703-4C8E-BC5D-9BD93F9B45DD}" dt="2022-09-12T11:28:22.011" v="13483" actId="26606"/>
          <ac:picMkLst>
            <pc:docMk/>
            <pc:sldMk cId="184070943" sldId="335"/>
            <ac:picMk id="7" creationId="{91E6C8D9-1C45-FC31-5A83-9546C008AA80}"/>
          </ac:picMkLst>
        </pc:picChg>
        <pc:picChg chg="add mod">
          <ac:chgData name="Andrew McDermott" userId="4727e0e7199adb9f" providerId="LiveId" clId="{6663152B-4703-4C8E-BC5D-9BD93F9B45DD}" dt="2022-09-12T11:29:02.241" v="13492" actId="571"/>
          <ac:picMkLst>
            <pc:docMk/>
            <pc:sldMk cId="184070943" sldId="335"/>
            <ac:picMk id="8" creationId="{B3E0B897-A430-CFC6-FE9D-236E8D880B43}"/>
          </ac:picMkLst>
        </pc:picChg>
        <pc:picChg chg="add mod">
          <ac:chgData name="Andrew McDermott" userId="4727e0e7199adb9f" providerId="LiveId" clId="{6663152B-4703-4C8E-BC5D-9BD93F9B45DD}" dt="2022-09-12T11:29:02.241" v="13492" actId="571"/>
          <ac:picMkLst>
            <pc:docMk/>
            <pc:sldMk cId="184070943" sldId="335"/>
            <ac:picMk id="11" creationId="{D770A65A-C954-06ED-0476-8A0608CA92B7}"/>
          </ac:picMkLst>
        </pc:picChg>
      </pc:sldChg>
      <pc:sldChg chg="new del">
        <pc:chgData name="Andrew McDermott" userId="4727e0e7199adb9f" providerId="LiveId" clId="{6663152B-4703-4C8E-BC5D-9BD93F9B45DD}" dt="2022-09-12T11:29:35.341" v="13504" actId="47"/>
        <pc:sldMkLst>
          <pc:docMk/>
          <pc:sldMk cId="4217299124" sldId="336"/>
        </pc:sldMkLst>
      </pc:sldChg>
      <pc:sldChg chg="new del">
        <pc:chgData name="Andrew McDermott" userId="4727e0e7199adb9f" providerId="LiveId" clId="{6663152B-4703-4C8E-BC5D-9BD93F9B45DD}" dt="2022-09-12T11:29:36.411" v="13505" actId="47"/>
        <pc:sldMkLst>
          <pc:docMk/>
          <pc:sldMk cId="1850158303" sldId="337"/>
        </pc:sldMkLst>
      </pc:sldChg>
      <pc:sldChg chg="addSp delSp modSp add mod ord setBg delDesignElem">
        <pc:chgData name="Andrew McDermott" userId="4727e0e7199adb9f" providerId="LiveId" clId="{6663152B-4703-4C8E-BC5D-9BD93F9B45DD}" dt="2022-09-26T02:55:50.168" v="24764" actId="255"/>
        <pc:sldMkLst>
          <pc:docMk/>
          <pc:sldMk cId="1081420292" sldId="338"/>
        </pc:sldMkLst>
        <pc:spChg chg="mod">
          <ac:chgData name="Andrew McDermott" userId="4727e0e7199adb9f" providerId="LiveId" clId="{6663152B-4703-4C8E-BC5D-9BD93F9B45DD}" dt="2022-09-26T01:13:15.251" v="15757" actId="26606"/>
          <ac:spMkLst>
            <pc:docMk/>
            <pc:sldMk cId="1081420292" sldId="338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2:55:50.168" v="24764" actId="255"/>
          <ac:spMkLst>
            <pc:docMk/>
            <pc:sldMk cId="1081420292" sldId="338"/>
            <ac:spMk id="3" creationId="{5E1F9614-5C43-9848-8CAE-9DB9F1062E59}"/>
          </ac:spMkLst>
        </pc:spChg>
        <pc:spChg chg="add del">
          <ac:chgData name="Andrew McDermott" userId="4727e0e7199adb9f" providerId="LiveId" clId="{6663152B-4703-4C8E-BC5D-9BD93F9B45DD}" dt="2022-09-12T11:29:10.084" v="13495" actId="26606"/>
          <ac:spMkLst>
            <pc:docMk/>
            <pc:sldMk cId="1081420292" sldId="338"/>
            <ac:spMk id="9" creationId="{E9F26AF7-9AC1-49A4-8F89-2C63E1C0A0BB}"/>
          </ac:spMkLst>
        </pc:spChg>
        <pc:spChg chg="del">
          <ac:chgData name="Andrew McDermott" userId="4727e0e7199adb9f" providerId="LiveId" clId="{6663152B-4703-4C8E-BC5D-9BD93F9B45DD}" dt="2022-09-12T11:28:33.076" v="13485"/>
          <ac:spMkLst>
            <pc:docMk/>
            <pc:sldMk cId="1081420292" sldId="338"/>
            <ac:spMk id="12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1:13:15.251" v="15757" actId="26606"/>
          <ac:spMkLst>
            <pc:docMk/>
            <pc:sldMk cId="1081420292" sldId="338"/>
            <ac:spMk id="15" creationId="{E9F26AF7-9AC1-49A4-8F89-2C63E1C0A0BB}"/>
          </ac:spMkLst>
        </pc:spChg>
        <pc:spChg chg="add">
          <ac:chgData name="Andrew McDermott" userId="4727e0e7199adb9f" providerId="LiveId" clId="{6663152B-4703-4C8E-BC5D-9BD93F9B45DD}" dt="2022-09-26T01:13:15.251" v="15757" actId="26606"/>
          <ac:spMkLst>
            <pc:docMk/>
            <pc:sldMk cId="1081420292" sldId="338"/>
            <ac:spMk id="20" creationId="{64950C64-5D81-40F1-9601-8BA0D63BAE74}"/>
          </ac:spMkLst>
        </pc:spChg>
        <pc:picChg chg="del mod">
          <ac:chgData name="Andrew McDermott" userId="4727e0e7199adb9f" providerId="LiveId" clId="{6663152B-4703-4C8E-BC5D-9BD93F9B45DD}" dt="2022-09-12T11:29:07.603" v="13493" actId="478"/>
          <ac:picMkLst>
            <pc:docMk/>
            <pc:sldMk cId="1081420292" sldId="338"/>
            <ac:picMk id="5" creationId="{A0E7467F-E834-AC90-99D6-60CDED3AF322}"/>
          </ac:picMkLst>
        </pc:picChg>
        <pc:picChg chg="add mod ord">
          <ac:chgData name="Andrew McDermott" userId="4727e0e7199adb9f" providerId="LiveId" clId="{6663152B-4703-4C8E-BC5D-9BD93F9B45DD}" dt="2022-09-26T01:13:15.251" v="15757" actId="26606"/>
          <ac:picMkLst>
            <pc:docMk/>
            <pc:sldMk cId="1081420292" sldId="338"/>
            <ac:picMk id="6" creationId="{BA6DF649-4BD7-1985-0A4C-388DE05F5A9F}"/>
          </ac:picMkLst>
        </pc:picChg>
        <pc:picChg chg="del">
          <ac:chgData name="Andrew McDermott" userId="4727e0e7199adb9f" providerId="LiveId" clId="{6663152B-4703-4C8E-BC5D-9BD93F9B45DD}" dt="2022-09-12T11:29:07.603" v="13493" actId="478"/>
          <ac:picMkLst>
            <pc:docMk/>
            <pc:sldMk cId="1081420292" sldId="338"/>
            <ac:picMk id="7" creationId="{E5A9AEFC-4FBE-6065-0235-2F5CE57AA5B0}"/>
          </ac:picMkLst>
        </pc:picChg>
        <pc:picChg chg="add mod">
          <ac:chgData name="Andrew McDermott" userId="4727e0e7199adb9f" providerId="LiveId" clId="{6663152B-4703-4C8E-BC5D-9BD93F9B45DD}" dt="2022-09-26T01:13:15.251" v="15757" actId="26606"/>
          <ac:picMkLst>
            <pc:docMk/>
            <pc:sldMk cId="1081420292" sldId="338"/>
            <ac:picMk id="10" creationId="{EDFD46D9-4887-492E-E574-8B3BE55FD9D3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2:54:21.608" v="24730" actId="20577"/>
        <pc:sldMkLst>
          <pc:docMk/>
          <pc:sldMk cId="1175290682" sldId="339"/>
        </pc:sldMkLst>
        <pc:spChg chg="mod">
          <ac:chgData name="Andrew McDermott" userId="4727e0e7199adb9f" providerId="LiveId" clId="{6663152B-4703-4C8E-BC5D-9BD93F9B45DD}" dt="2022-09-26T02:52:51.775" v="24710" actId="26606"/>
          <ac:spMkLst>
            <pc:docMk/>
            <pc:sldMk cId="1175290682" sldId="339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26T02:54:21.608" v="24730" actId="20577"/>
          <ac:spMkLst>
            <pc:docMk/>
            <pc:sldMk cId="1175290682" sldId="339"/>
            <ac:spMk id="3" creationId="{5E1F9614-5C43-9848-8CAE-9DB9F1062E59}"/>
          </ac:spMkLst>
        </pc:spChg>
        <pc:spChg chg="add del">
          <ac:chgData name="Andrew McDermott" userId="4727e0e7199adb9f" providerId="LiveId" clId="{6663152B-4703-4C8E-BC5D-9BD93F9B45DD}" dt="2022-09-26T01:16:10.724" v="15938" actId="26606"/>
          <ac:spMkLst>
            <pc:docMk/>
            <pc:sldMk cId="1175290682" sldId="339"/>
            <ac:spMk id="13" creationId="{E9F26AF7-9AC1-49A4-8F89-2C63E1C0A0BB}"/>
          </ac:spMkLst>
        </pc:spChg>
        <pc:spChg chg="del">
          <ac:chgData name="Andrew McDermott" userId="4727e0e7199adb9f" providerId="LiveId" clId="{6663152B-4703-4C8E-BC5D-9BD93F9B45DD}" dt="2022-09-12T11:29:32.076" v="13499"/>
          <ac:spMkLst>
            <pc:docMk/>
            <pc:sldMk cId="1175290682" sldId="339"/>
            <ac:spMk id="15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2:52:51.775" v="24710" actId="26606"/>
          <ac:spMkLst>
            <pc:docMk/>
            <pc:sldMk cId="1175290682" sldId="339"/>
            <ac:spMk id="18" creationId="{8DCA398B-8CB4-4C0C-89C6-A8AB6F78D7DD}"/>
          </ac:spMkLst>
        </pc:spChg>
        <pc:spChg chg="add del">
          <ac:chgData name="Andrew McDermott" userId="4727e0e7199adb9f" providerId="LiveId" clId="{6663152B-4703-4C8E-BC5D-9BD93F9B45DD}" dt="2022-09-26T02:52:51.775" v="24710" actId="26606"/>
          <ac:spMkLst>
            <pc:docMk/>
            <pc:sldMk cId="1175290682" sldId="339"/>
            <ac:spMk id="20" creationId="{9E8345C6-0280-4226-BD83-7333BA6C3AA3}"/>
          </ac:spMkLst>
        </pc:spChg>
        <pc:spChg chg="add del">
          <ac:chgData name="Andrew McDermott" userId="4727e0e7199adb9f" providerId="LiveId" clId="{6663152B-4703-4C8E-BC5D-9BD93F9B45DD}" dt="2022-09-26T02:52:51.775" v="24710" actId="26606"/>
          <ac:spMkLst>
            <pc:docMk/>
            <pc:sldMk cId="1175290682" sldId="339"/>
            <ac:spMk id="22" creationId="{99823778-D290-4538-B146-1F73C3755C9D}"/>
          </ac:spMkLst>
        </pc:spChg>
        <pc:spChg chg="add">
          <ac:chgData name="Andrew McDermott" userId="4727e0e7199adb9f" providerId="LiveId" clId="{6663152B-4703-4C8E-BC5D-9BD93F9B45DD}" dt="2022-09-26T02:52:51.775" v="24710" actId="26606"/>
          <ac:spMkLst>
            <pc:docMk/>
            <pc:sldMk cId="1175290682" sldId="339"/>
            <ac:spMk id="27" creationId="{1660E788-AFA9-4A1B-9991-6AA74632A15B}"/>
          </ac:spMkLst>
        </pc:spChg>
        <pc:spChg chg="add">
          <ac:chgData name="Andrew McDermott" userId="4727e0e7199adb9f" providerId="LiveId" clId="{6663152B-4703-4C8E-BC5D-9BD93F9B45DD}" dt="2022-09-26T02:52:51.775" v="24710" actId="26606"/>
          <ac:spMkLst>
            <pc:docMk/>
            <pc:sldMk cId="1175290682" sldId="339"/>
            <ac:spMk id="29" creationId="{867D4867-5BA7-4462-B2F6-A23F4A622AA7}"/>
          </ac:spMkLst>
        </pc:spChg>
        <pc:picChg chg="add del mod">
          <ac:chgData name="Andrew McDermott" userId="4727e0e7199adb9f" providerId="LiveId" clId="{6663152B-4703-4C8E-BC5D-9BD93F9B45DD}" dt="2022-09-26T01:15:24.258" v="15805" actId="478"/>
          <ac:picMkLst>
            <pc:docMk/>
            <pc:sldMk cId="1175290682" sldId="339"/>
            <ac:picMk id="5" creationId="{CC1F9E5C-B499-3F5F-B4F2-6F09C1C5071B}"/>
          </ac:picMkLst>
        </pc:picChg>
        <pc:picChg chg="add mod">
          <ac:chgData name="Andrew McDermott" userId="4727e0e7199adb9f" providerId="LiveId" clId="{6663152B-4703-4C8E-BC5D-9BD93F9B45DD}" dt="2022-09-26T02:52:51.775" v="24710" actId="26606"/>
          <ac:picMkLst>
            <pc:docMk/>
            <pc:sldMk cId="1175290682" sldId="339"/>
            <ac:picMk id="6" creationId="{66BE180E-D610-6C59-7E63-BE1875AFD2E2}"/>
          </ac:picMkLst>
        </pc:picChg>
        <pc:picChg chg="del">
          <ac:chgData name="Andrew McDermott" userId="4727e0e7199adb9f" providerId="LiveId" clId="{6663152B-4703-4C8E-BC5D-9BD93F9B45DD}" dt="2022-09-12T11:29:46.266" v="13507" actId="478"/>
          <ac:picMkLst>
            <pc:docMk/>
            <pc:sldMk cId="1175290682" sldId="339"/>
            <ac:picMk id="6" creationId="{BA6DF649-4BD7-1985-0A4C-388DE05F5A9F}"/>
          </ac:picMkLst>
        </pc:picChg>
        <pc:picChg chg="add del mod">
          <ac:chgData name="Andrew McDermott" userId="4727e0e7199adb9f" providerId="LiveId" clId="{6663152B-4703-4C8E-BC5D-9BD93F9B45DD}" dt="2022-09-26T01:15:25.557" v="15806" actId="478"/>
          <ac:picMkLst>
            <pc:docMk/>
            <pc:sldMk cId="1175290682" sldId="339"/>
            <ac:picMk id="8" creationId="{0ABFD681-BF46-EE84-1872-89C83731B733}"/>
          </ac:picMkLst>
        </pc:picChg>
        <pc:picChg chg="del">
          <ac:chgData name="Andrew McDermott" userId="4727e0e7199adb9f" providerId="LiveId" clId="{6663152B-4703-4C8E-BC5D-9BD93F9B45DD}" dt="2022-09-12T11:29:46.266" v="13507" actId="478"/>
          <ac:picMkLst>
            <pc:docMk/>
            <pc:sldMk cId="1175290682" sldId="339"/>
            <ac:picMk id="10" creationId="{EDFD46D9-4887-492E-E574-8B3BE55FD9D3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2:54:55.070" v="24733" actId="20577"/>
        <pc:sldMkLst>
          <pc:docMk/>
          <pc:sldMk cId="3101150342" sldId="340"/>
        </pc:sldMkLst>
        <pc:spChg chg="mod">
          <ac:chgData name="Andrew McDermott" userId="4727e0e7199adb9f" providerId="LiveId" clId="{6663152B-4703-4C8E-BC5D-9BD93F9B45DD}" dt="2022-09-26T01:20:02.450" v="16181" actId="26606"/>
          <ac:spMkLst>
            <pc:docMk/>
            <pc:sldMk cId="3101150342" sldId="340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2:54:55.070" v="24733" actId="20577"/>
          <ac:spMkLst>
            <pc:docMk/>
            <pc:sldMk cId="3101150342" sldId="340"/>
            <ac:spMk id="3" creationId="{5E1F9614-5C43-9848-8CAE-9DB9F1062E59}"/>
          </ac:spMkLst>
        </pc:spChg>
        <pc:spChg chg="add del">
          <ac:chgData name="Andrew McDermott" userId="4727e0e7199adb9f" providerId="LiveId" clId="{6663152B-4703-4C8E-BC5D-9BD93F9B45DD}" dt="2022-09-26T01:20:02.450" v="16181" actId="26606"/>
          <ac:spMkLst>
            <pc:docMk/>
            <pc:sldMk cId="3101150342" sldId="340"/>
            <ac:spMk id="13" creationId="{E9F26AF7-9AC1-49A4-8F89-2C63E1C0A0BB}"/>
          </ac:spMkLst>
        </pc:spChg>
        <pc:spChg chg="del">
          <ac:chgData name="Andrew McDermott" userId="4727e0e7199adb9f" providerId="LiveId" clId="{6663152B-4703-4C8E-BC5D-9BD93F9B45DD}" dt="2022-09-12T11:29:32.438" v="13501"/>
          <ac:spMkLst>
            <pc:docMk/>
            <pc:sldMk cId="3101150342" sldId="340"/>
            <ac:spMk id="15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1:20:02.442" v="16180" actId="26606"/>
          <ac:spMkLst>
            <pc:docMk/>
            <pc:sldMk cId="3101150342" sldId="340"/>
            <ac:spMk id="18" creationId="{1660E788-AFA9-4A1B-9991-6AA74632A15B}"/>
          </ac:spMkLst>
        </pc:spChg>
        <pc:spChg chg="add del">
          <ac:chgData name="Andrew McDermott" userId="4727e0e7199adb9f" providerId="LiveId" clId="{6663152B-4703-4C8E-BC5D-9BD93F9B45DD}" dt="2022-09-26T01:20:02.442" v="16180" actId="26606"/>
          <ac:spMkLst>
            <pc:docMk/>
            <pc:sldMk cId="3101150342" sldId="340"/>
            <ac:spMk id="20" creationId="{867D4867-5BA7-4462-B2F6-A23F4A622AA7}"/>
          </ac:spMkLst>
        </pc:spChg>
        <pc:spChg chg="add">
          <ac:chgData name="Andrew McDermott" userId="4727e0e7199adb9f" providerId="LiveId" clId="{6663152B-4703-4C8E-BC5D-9BD93F9B45DD}" dt="2022-09-26T01:20:02.450" v="16181" actId="26606"/>
          <ac:spMkLst>
            <pc:docMk/>
            <pc:sldMk cId="3101150342" sldId="340"/>
            <ac:spMk id="22" creationId="{64950C64-5D81-40F1-9601-8BA0D63BAE74}"/>
          </ac:spMkLst>
        </pc:spChg>
        <pc:picChg chg="add mod">
          <ac:chgData name="Andrew McDermott" userId="4727e0e7199adb9f" providerId="LiveId" clId="{6663152B-4703-4C8E-BC5D-9BD93F9B45DD}" dt="2022-09-26T01:20:02.450" v="16181" actId="26606"/>
          <ac:picMkLst>
            <pc:docMk/>
            <pc:sldMk cId="3101150342" sldId="340"/>
            <ac:picMk id="5" creationId="{FCB2C27D-5C21-64F7-DABF-5F780B420713}"/>
          </ac:picMkLst>
        </pc:picChg>
        <pc:picChg chg="del">
          <ac:chgData name="Andrew McDermott" userId="4727e0e7199adb9f" providerId="LiveId" clId="{6663152B-4703-4C8E-BC5D-9BD93F9B45DD}" dt="2022-09-12T11:30:46.698" v="13516" actId="478"/>
          <ac:picMkLst>
            <pc:docMk/>
            <pc:sldMk cId="3101150342" sldId="340"/>
            <ac:picMk id="6" creationId="{BA6DF649-4BD7-1985-0A4C-388DE05F5A9F}"/>
          </ac:picMkLst>
        </pc:picChg>
        <pc:picChg chg="add mod">
          <ac:chgData name="Andrew McDermott" userId="4727e0e7199adb9f" providerId="LiveId" clId="{6663152B-4703-4C8E-BC5D-9BD93F9B45DD}" dt="2022-09-26T01:20:02.450" v="16181" actId="26606"/>
          <ac:picMkLst>
            <pc:docMk/>
            <pc:sldMk cId="3101150342" sldId="340"/>
            <ac:picMk id="8" creationId="{CB31798E-F959-4BE5-5024-3EB8330C3F82}"/>
          </ac:picMkLst>
        </pc:picChg>
        <pc:picChg chg="del">
          <ac:chgData name="Andrew McDermott" userId="4727e0e7199adb9f" providerId="LiveId" clId="{6663152B-4703-4C8E-BC5D-9BD93F9B45DD}" dt="2022-09-12T11:30:46.698" v="13516" actId="478"/>
          <ac:picMkLst>
            <pc:docMk/>
            <pc:sldMk cId="3101150342" sldId="340"/>
            <ac:picMk id="10" creationId="{EDFD46D9-4887-492E-E574-8B3BE55FD9D3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2:55:25.353" v="24758" actId="20577"/>
        <pc:sldMkLst>
          <pc:docMk/>
          <pc:sldMk cId="3047539286" sldId="341"/>
        </pc:sldMkLst>
        <pc:spChg chg="mod">
          <ac:chgData name="Andrew McDermott" userId="4727e0e7199adb9f" providerId="LiveId" clId="{6663152B-4703-4C8E-BC5D-9BD93F9B45DD}" dt="2022-09-26T01:22:59.496" v="16494" actId="26606"/>
          <ac:spMkLst>
            <pc:docMk/>
            <pc:sldMk cId="3047539286" sldId="341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2:55:25.353" v="24758" actId="20577"/>
          <ac:spMkLst>
            <pc:docMk/>
            <pc:sldMk cId="3047539286" sldId="341"/>
            <ac:spMk id="3" creationId="{5E1F9614-5C43-9848-8CAE-9DB9F1062E59}"/>
          </ac:spMkLst>
        </pc:spChg>
        <pc:spChg chg="add del">
          <ac:chgData name="Andrew McDermott" userId="4727e0e7199adb9f" providerId="LiveId" clId="{6663152B-4703-4C8E-BC5D-9BD93F9B45DD}" dt="2022-09-26T01:22:59.496" v="16494" actId="26606"/>
          <ac:spMkLst>
            <pc:docMk/>
            <pc:sldMk cId="3047539286" sldId="341"/>
            <ac:spMk id="7" creationId="{EC7FF834-B204-4967-8D47-8BB36EAF0EF5}"/>
          </ac:spMkLst>
        </pc:spChg>
        <pc:spChg chg="add del">
          <ac:chgData name="Andrew McDermott" userId="4727e0e7199adb9f" providerId="LiveId" clId="{6663152B-4703-4C8E-BC5D-9BD93F9B45DD}" dt="2022-09-26T01:22:59.496" v="16494" actId="26606"/>
          <ac:spMkLst>
            <pc:docMk/>
            <pc:sldMk cId="3047539286" sldId="341"/>
            <ac:spMk id="12" creationId="{F780A22D-61EA-43E3-BD94-3E39CF902160}"/>
          </ac:spMkLst>
        </pc:spChg>
        <pc:spChg chg="del">
          <ac:chgData name="Andrew McDermott" userId="4727e0e7199adb9f" providerId="LiveId" clId="{6663152B-4703-4C8E-BC5D-9BD93F9B45DD}" dt="2022-09-12T11:29:32.810" v="13503"/>
          <ac:spMkLst>
            <pc:docMk/>
            <pc:sldMk cId="3047539286" sldId="341"/>
            <ac:spMk id="15" creationId="{E9F26AF7-9AC1-49A4-8F89-2C63E1C0A0BB}"/>
          </ac:spMkLst>
        </pc:spChg>
        <pc:spChg chg="add">
          <ac:chgData name="Andrew McDermott" userId="4727e0e7199adb9f" providerId="LiveId" clId="{6663152B-4703-4C8E-BC5D-9BD93F9B45DD}" dt="2022-09-26T01:22:59.496" v="16494" actId="26606"/>
          <ac:spMkLst>
            <pc:docMk/>
            <pc:sldMk cId="3047539286" sldId="341"/>
            <ac:spMk id="17" creationId="{930BC020-BDBF-49EB-9898-BAB5BF559317}"/>
          </ac:spMkLst>
        </pc:spChg>
        <pc:spChg chg="add">
          <ac:chgData name="Andrew McDermott" userId="4727e0e7199adb9f" providerId="LiveId" clId="{6663152B-4703-4C8E-BC5D-9BD93F9B45DD}" dt="2022-09-26T01:22:59.496" v="16494" actId="26606"/>
          <ac:spMkLst>
            <pc:docMk/>
            <pc:sldMk cId="3047539286" sldId="341"/>
            <ac:spMk id="19" creationId="{64950C64-5D81-40F1-9601-8BA0D63BAE74}"/>
          </ac:spMkLst>
        </pc:spChg>
        <pc:picChg chg="add mod">
          <ac:chgData name="Andrew McDermott" userId="4727e0e7199adb9f" providerId="LiveId" clId="{6663152B-4703-4C8E-BC5D-9BD93F9B45DD}" dt="2022-09-26T01:22:59.496" v="16494" actId="26606"/>
          <ac:picMkLst>
            <pc:docMk/>
            <pc:sldMk cId="3047539286" sldId="341"/>
            <ac:picMk id="5" creationId="{DD0AEB3A-81CE-0A73-A01C-69EAE3CD9FE9}"/>
          </ac:picMkLst>
        </pc:picChg>
        <pc:picChg chg="del">
          <ac:chgData name="Andrew McDermott" userId="4727e0e7199adb9f" providerId="LiveId" clId="{6663152B-4703-4C8E-BC5D-9BD93F9B45DD}" dt="2022-09-12T11:30:59.404" v="13520" actId="478"/>
          <ac:picMkLst>
            <pc:docMk/>
            <pc:sldMk cId="3047539286" sldId="341"/>
            <ac:picMk id="6" creationId="{BA6DF649-4BD7-1985-0A4C-388DE05F5A9F}"/>
          </ac:picMkLst>
        </pc:picChg>
        <pc:picChg chg="del">
          <ac:chgData name="Andrew McDermott" userId="4727e0e7199adb9f" providerId="LiveId" clId="{6663152B-4703-4C8E-BC5D-9BD93F9B45DD}" dt="2022-09-12T11:30:59.404" v="13520" actId="478"/>
          <ac:picMkLst>
            <pc:docMk/>
            <pc:sldMk cId="3047539286" sldId="341"/>
            <ac:picMk id="10" creationId="{EDFD46D9-4887-492E-E574-8B3BE55FD9D3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2:58:46.661" v="24784" actId="20577"/>
        <pc:sldMkLst>
          <pc:docMk/>
          <pc:sldMk cId="3408666032" sldId="342"/>
        </pc:sldMkLst>
        <pc:spChg chg="mod ord">
          <ac:chgData name="Andrew McDermott" userId="4727e0e7199adb9f" providerId="LiveId" clId="{6663152B-4703-4C8E-BC5D-9BD93F9B45DD}" dt="2022-09-26T02:56:20.522" v="24765" actId="26606"/>
          <ac:spMkLst>
            <pc:docMk/>
            <pc:sldMk cId="3408666032" sldId="342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2:58:46.661" v="24784" actId="20577"/>
          <ac:spMkLst>
            <pc:docMk/>
            <pc:sldMk cId="3408666032" sldId="342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1:32:33.082" v="13532"/>
          <ac:spMkLst>
            <pc:docMk/>
            <pc:sldMk cId="3408666032" sldId="342"/>
            <ac:spMk id="7" creationId="{EC7FF834-B204-4967-8D47-8BB36EAF0EF5}"/>
          </ac:spMkLst>
        </pc:spChg>
        <pc:spChg chg="del">
          <ac:chgData name="Andrew McDermott" userId="4727e0e7199adb9f" providerId="LiveId" clId="{6663152B-4703-4C8E-BC5D-9BD93F9B45DD}" dt="2022-09-12T11:32:33.082" v="13532"/>
          <ac:spMkLst>
            <pc:docMk/>
            <pc:sldMk cId="3408666032" sldId="342"/>
            <ac:spMk id="12" creationId="{F780A22D-61EA-43E3-BD94-3E39CF902160}"/>
          </ac:spMkLst>
        </pc:spChg>
        <pc:spChg chg="add del">
          <ac:chgData name="Andrew McDermott" userId="4727e0e7199adb9f" providerId="LiveId" clId="{6663152B-4703-4C8E-BC5D-9BD93F9B45DD}" dt="2022-09-26T01:25:29.936" v="16665" actId="26606"/>
          <ac:spMkLst>
            <pc:docMk/>
            <pc:sldMk cId="3408666032" sldId="342"/>
            <ac:spMk id="19" creationId="{E642F1F7-6246-4C87-B941-6957B32BD001}"/>
          </ac:spMkLst>
        </pc:spChg>
        <pc:spChg chg="add del">
          <ac:chgData name="Andrew McDermott" userId="4727e0e7199adb9f" providerId="LiveId" clId="{6663152B-4703-4C8E-BC5D-9BD93F9B45DD}" dt="2022-09-26T01:25:24.697" v="16662" actId="26606"/>
          <ac:spMkLst>
            <pc:docMk/>
            <pc:sldMk cId="3408666032" sldId="342"/>
            <ac:spMk id="24" creationId="{930BC020-BDBF-49EB-9898-BAB5BF559317}"/>
          </ac:spMkLst>
        </pc:spChg>
        <pc:spChg chg="add del">
          <ac:chgData name="Andrew McDermott" userId="4727e0e7199adb9f" providerId="LiveId" clId="{6663152B-4703-4C8E-BC5D-9BD93F9B45DD}" dt="2022-09-26T01:25:24.697" v="16662" actId="26606"/>
          <ac:spMkLst>
            <pc:docMk/>
            <pc:sldMk cId="3408666032" sldId="342"/>
            <ac:spMk id="26" creationId="{64950C64-5D81-40F1-9601-8BA0D63BAE74}"/>
          </ac:spMkLst>
        </pc:spChg>
        <pc:spChg chg="add del">
          <ac:chgData name="Andrew McDermott" userId="4727e0e7199adb9f" providerId="LiveId" clId="{6663152B-4703-4C8E-BC5D-9BD93F9B45DD}" dt="2022-09-26T01:25:29.920" v="16664" actId="26606"/>
          <ac:spMkLst>
            <pc:docMk/>
            <pc:sldMk cId="3408666032" sldId="342"/>
            <ac:spMk id="28" creationId="{9AB81589-5E2E-48A4-A999-0BBC893AC573}"/>
          </ac:spMkLst>
        </pc:spChg>
        <pc:spChg chg="add del">
          <ac:chgData name="Andrew McDermott" userId="4727e0e7199adb9f" providerId="LiveId" clId="{6663152B-4703-4C8E-BC5D-9BD93F9B45DD}" dt="2022-09-26T01:25:29.920" v="16664" actId="26606"/>
          <ac:spMkLst>
            <pc:docMk/>
            <pc:sldMk cId="3408666032" sldId="342"/>
            <ac:spMk id="29" creationId="{674D2C94-67DA-49BC-B575-EB99BE0252F3}"/>
          </ac:spMkLst>
        </pc:spChg>
        <pc:spChg chg="add del">
          <ac:chgData name="Andrew McDermott" userId="4727e0e7199adb9f" providerId="LiveId" clId="{6663152B-4703-4C8E-BC5D-9BD93F9B45DD}" dt="2022-09-26T01:25:29.920" v="16664" actId="26606"/>
          <ac:spMkLst>
            <pc:docMk/>
            <pc:sldMk cId="3408666032" sldId="342"/>
            <ac:spMk id="30" creationId="{E66CAF34-A4FD-4846-A2D0-97CF10923F32}"/>
          </ac:spMkLst>
        </pc:spChg>
        <pc:spChg chg="add del">
          <ac:chgData name="Andrew McDermott" userId="4727e0e7199adb9f" providerId="LiveId" clId="{6663152B-4703-4C8E-BC5D-9BD93F9B45DD}" dt="2022-09-26T01:25:29.920" v="16664" actId="26606"/>
          <ac:spMkLst>
            <pc:docMk/>
            <pc:sldMk cId="3408666032" sldId="342"/>
            <ac:spMk id="31" creationId="{8B77C263-A9E4-4AED-A483-A008BF4989F3}"/>
          </ac:spMkLst>
        </pc:spChg>
        <pc:spChg chg="add del">
          <ac:chgData name="Andrew McDermott" userId="4727e0e7199adb9f" providerId="LiveId" clId="{6663152B-4703-4C8E-BC5D-9BD93F9B45DD}" dt="2022-09-26T02:56:20.522" v="24765" actId="26606"/>
          <ac:spMkLst>
            <pc:docMk/>
            <pc:sldMk cId="3408666032" sldId="342"/>
            <ac:spMk id="33" creationId="{1660E788-AFA9-4A1B-9991-6AA74632A15B}"/>
          </ac:spMkLst>
        </pc:spChg>
        <pc:spChg chg="add del">
          <ac:chgData name="Andrew McDermott" userId="4727e0e7199adb9f" providerId="LiveId" clId="{6663152B-4703-4C8E-BC5D-9BD93F9B45DD}" dt="2022-09-26T02:56:20.522" v="24765" actId="26606"/>
          <ac:spMkLst>
            <pc:docMk/>
            <pc:sldMk cId="3408666032" sldId="342"/>
            <ac:spMk id="34" creationId="{867D4867-5BA7-4462-B2F6-A23F4A622AA7}"/>
          </ac:spMkLst>
        </pc:spChg>
        <pc:spChg chg="add">
          <ac:chgData name="Andrew McDermott" userId="4727e0e7199adb9f" providerId="LiveId" clId="{6663152B-4703-4C8E-BC5D-9BD93F9B45DD}" dt="2022-09-26T02:56:20.522" v="24765" actId="26606"/>
          <ac:spMkLst>
            <pc:docMk/>
            <pc:sldMk cId="3408666032" sldId="342"/>
            <ac:spMk id="39" creationId="{930BC020-BDBF-49EB-9898-BAB5BF559317}"/>
          </ac:spMkLst>
        </pc:spChg>
        <pc:spChg chg="add">
          <ac:chgData name="Andrew McDermott" userId="4727e0e7199adb9f" providerId="LiveId" clId="{6663152B-4703-4C8E-BC5D-9BD93F9B45DD}" dt="2022-09-26T02:56:20.522" v="24765" actId="26606"/>
          <ac:spMkLst>
            <pc:docMk/>
            <pc:sldMk cId="3408666032" sldId="342"/>
            <ac:spMk id="41" creationId="{64950C64-5D81-40F1-9601-8BA0D63BAE74}"/>
          </ac:spMkLst>
        </pc:spChg>
        <pc:picChg chg="del">
          <ac:chgData name="Andrew McDermott" userId="4727e0e7199adb9f" providerId="LiveId" clId="{6663152B-4703-4C8E-BC5D-9BD93F9B45DD}" dt="2022-09-12T11:32:41.896" v="13538" actId="478"/>
          <ac:picMkLst>
            <pc:docMk/>
            <pc:sldMk cId="3408666032" sldId="342"/>
            <ac:picMk id="5" creationId="{DD0AEB3A-81CE-0A73-A01C-69EAE3CD9FE9}"/>
          </ac:picMkLst>
        </pc:picChg>
        <pc:picChg chg="add del mod ord">
          <ac:chgData name="Andrew McDermott" userId="4727e0e7199adb9f" providerId="LiveId" clId="{6663152B-4703-4C8E-BC5D-9BD93F9B45DD}" dt="2022-09-26T01:23:57.035" v="16501" actId="478"/>
          <ac:picMkLst>
            <pc:docMk/>
            <pc:sldMk cId="3408666032" sldId="342"/>
            <ac:picMk id="6" creationId="{C212F0B4-2548-9AD5-84CF-C7D8584251F3}"/>
          </ac:picMkLst>
        </pc:picChg>
        <pc:picChg chg="add mod ord">
          <ac:chgData name="Andrew McDermott" userId="4727e0e7199adb9f" providerId="LiveId" clId="{6663152B-4703-4C8E-BC5D-9BD93F9B45DD}" dt="2022-09-26T02:56:20.522" v="24765" actId="26606"/>
          <ac:picMkLst>
            <pc:docMk/>
            <pc:sldMk cId="3408666032" sldId="342"/>
            <ac:picMk id="9" creationId="{4C65431B-33F5-9897-6528-B1183451FE45}"/>
          </ac:picMkLst>
        </pc:picChg>
        <pc:picChg chg="add mod">
          <ac:chgData name="Andrew McDermott" userId="4727e0e7199adb9f" providerId="LiveId" clId="{6663152B-4703-4C8E-BC5D-9BD93F9B45DD}" dt="2022-09-26T02:56:20.522" v="24765" actId="26606"/>
          <ac:picMkLst>
            <pc:docMk/>
            <pc:sldMk cId="3408666032" sldId="342"/>
            <ac:picMk id="11" creationId="{E9638910-E717-10F6-5B41-250FD0F95B0A}"/>
          </ac:picMkLst>
        </pc:picChg>
        <pc:picChg chg="add mod ord">
          <ac:chgData name="Andrew McDermott" userId="4727e0e7199adb9f" providerId="LiveId" clId="{6663152B-4703-4C8E-BC5D-9BD93F9B45DD}" dt="2022-09-26T02:56:20.522" v="24765" actId="26606"/>
          <ac:picMkLst>
            <pc:docMk/>
            <pc:sldMk cId="3408666032" sldId="342"/>
            <ac:picMk id="14" creationId="{7545A8F9-8B70-5844-F668-CF91965938DB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2:57:26.772" v="24776" actId="255"/>
        <pc:sldMkLst>
          <pc:docMk/>
          <pc:sldMk cId="3526699798" sldId="343"/>
        </pc:sldMkLst>
        <pc:spChg chg="mod">
          <ac:chgData name="Andrew McDermott" userId="4727e0e7199adb9f" providerId="LiveId" clId="{6663152B-4703-4C8E-BC5D-9BD93F9B45DD}" dt="2022-09-26T01:30:06.712" v="17297" actId="26606"/>
          <ac:spMkLst>
            <pc:docMk/>
            <pc:sldMk cId="3526699798" sldId="343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26T02:57:26.772" v="24776" actId="255"/>
          <ac:spMkLst>
            <pc:docMk/>
            <pc:sldMk cId="3526699798" sldId="343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1:32:33.364" v="13534"/>
          <ac:spMkLst>
            <pc:docMk/>
            <pc:sldMk cId="3526699798" sldId="343"/>
            <ac:spMk id="7" creationId="{EC7FF834-B204-4967-8D47-8BB36EAF0EF5}"/>
          </ac:spMkLst>
        </pc:spChg>
        <pc:spChg chg="del">
          <ac:chgData name="Andrew McDermott" userId="4727e0e7199adb9f" providerId="LiveId" clId="{6663152B-4703-4C8E-BC5D-9BD93F9B45DD}" dt="2022-09-12T11:32:33.364" v="13534"/>
          <ac:spMkLst>
            <pc:docMk/>
            <pc:sldMk cId="3526699798" sldId="343"/>
            <ac:spMk id="12" creationId="{F780A22D-61EA-43E3-BD94-3E39CF902160}"/>
          </ac:spMkLst>
        </pc:spChg>
        <pc:spChg chg="add del">
          <ac:chgData name="Andrew McDermott" userId="4727e0e7199adb9f" providerId="LiveId" clId="{6663152B-4703-4C8E-BC5D-9BD93F9B45DD}" dt="2022-09-26T01:30:06.712" v="17297" actId="26606"/>
          <ac:spMkLst>
            <pc:docMk/>
            <pc:sldMk cId="3526699798" sldId="343"/>
            <ac:spMk id="14" creationId="{E9F26AF7-9AC1-49A4-8F89-2C63E1C0A0BB}"/>
          </ac:spMkLst>
        </pc:spChg>
        <pc:spChg chg="add">
          <ac:chgData name="Andrew McDermott" userId="4727e0e7199adb9f" providerId="LiveId" clId="{6663152B-4703-4C8E-BC5D-9BD93F9B45DD}" dt="2022-09-26T01:30:06.712" v="17297" actId="26606"/>
          <ac:spMkLst>
            <pc:docMk/>
            <pc:sldMk cId="3526699798" sldId="343"/>
            <ac:spMk id="16" creationId="{1660E788-AFA9-4A1B-9991-6AA74632A15B}"/>
          </ac:spMkLst>
        </pc:spChg>
        <pc:spChg chg="add">
          <ac:chgData name="Andrew McDermott" userId="4727e0e7199adb9f" providerId="LiveId" clId="{6663152B-4703-4C8E-BC5D-9BD93F9B45DD}" dt="2022-09-26T01:30:06.712" v="17297" actId="26606"/>
          <ac:spMkLst>
            <pc:docMk/>
            <pc:sldMk cId="3526699798" sldId="343"/>
            <ac:spMk id="17" creationId="{867D4867-5BA7-4462-B2F6-A23F4A622AA7}"/>
          </ac:spMkLst>
        </pc:spChg>
        <pc:spChg chg="add del">
          <ac:chgData name="Andrew McDermott" userId="4727e0e7199adb9f" providerId="LiveId" clId="{6663152B-4703-4C8E-BC5D-9BD93F9B45DD}" dt="2022-09-26T01:29:51.972" v="17292" actId="26606"/>
          <ac:spMkLst>
            <pc:docMk/>
            <pc:sldMk cId="3526699798" sldId="343"/>
            <ac:spMk id="19" creationId="{1660E788-AFA9-4A1B-9991-6AA74632A15B}"/>
          </ac:spMkLst>
        </pc:spChg>
        <pc:spChg chg="add del">
          <ac:chgData name="Andrew McDermott" userId="4727e0e7199adb9f" providerId="LiveId" clId="{6663152B-4703-4C8E-BC5D-9BD93F9B45DD}" dt="2022-09-26T01:29:51.972" v="17292" actId="26606"/>
          <ac:spMkLst>
            <pc:docMk/>
            <pc:sldMk cId="3526699798" sldId="343"/>
            <ac:spMk id="21" creationId="{867D4867-5BA7-4462-B2F6-A23F4A622AA7}"/>
          </ac:spMkLst>
        </pc:spChg>
        <pc:picChg chg="del">
          <ac:chgData name="Andrew McDermott" userId="4727e0e7199adb9f" providerId="LiveId" clId="{6663152B-4703-4C8E-BC5D-9BD93F9B45DD}" dt="2022-09-12T11:33:12.603" v="13544" actId="478"/>
          <ac:picMkLst>
            <pc:docMk/>
            <pc:sldMk cId="3526699798" sldId="343"/>
            <ac:picMk id="5" creationId="{DD0AEB3A-81CE-0A73-A01C-69EAE3CD9FE9}"/>
          </ac:picMkLst>
        </pc:picChg>
        <pc:picChg chg="add del mod ord">
          <ac:chgData name="Andrew McDermott" userId="4727e0e7199adb9f" providerId="LiveId" clId="{6663152B-4703-4C8E-BC5D-9BD93F9B45DD}" dt="2022-09-26T01:29:18.501" v="17211" actId="478"/>
          <ac:picMkLst>
            <pc:docMk/>
            <pc:sldMk cId="3526699798" sldId="343"/>
            <ac:picMk id="6" creationId="{A83C5803-3E65-A58E-A819-2CDEEECD518E}"/>
          </ac:picMkLst>
        </pc:picChg>
        <pc:picChg chg="add del mod ord">
          <ac:chgData name="Andrew McDermott" userId="4727e0e7199adb9f" providerId="LiveId" clId="{6663152B-4703-4C8E-BC5D-9BD93F9B45DD}" dt="2022-09-26T01:30:06.712" v="17297" actId="26606"/>
          <ac:picMkLst>
            <pc:docMk/>
            <pc:sldMk cId="3526699798" sldId="343"/>
            <ac:picMk id="9" creationId="{47774B48-A302-3E6E-74E1-EC6F0C266F86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2:57:57.163" v="24781" actId="20577"/>
        <pc:sldMkLst>
          <pc:docMk/>
          <pc:sldMk cId="1385150224" sldId="344"/>
        </pc:sldMkLst>
        <pc:spChg chg="mod">
          <ac:chgData name="Andrew McDermott" userId="4727e0e7199adb9f" providerId="LiveId" clId="{6663152B-4703-4C8E-BC5D-9BD93F9B45DD}" dt="2022-09-26T01:32:09.225" v="17656" actId="26606"/>
          <ac:spMkLst>
            <pc:docMk/>
            <pc:sldMk cId="1385150224" sldId="344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26T02:57:57.163" v="24781" actId="20577"/>
          <ac:spMkLst>
            <pc:docMk/>
            <pc:sldMk cId="1385150224" sldId="344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1:32:33.617" v="13536"/>
          <ac:spMkLst>
            <pc:docMk/>
            <pc:sldMk cId="1385150224" sldId="344"/>
            <ac:spMk id="7" creationId="{EC7FF834-B204-4967-8D47-8BB36EAF0EF5}"/>
          </ac:spMkLst>
        </pc:spChg>
        <pc:spChg chg="add del">
          <ac:chgData name="Andrew McDermott" userId="4727e0e7199adb9f" providerId="LiveId" clId="{6663152B-4703-4C8E-BC5D-9BD93F9B45DD}" dt="2022-09-26T01:32:09.225" v="17656" actId="26606"/>
          <ac:spMkLst>
            <pc:docMk/>
            <pc:sldMk cId="1385150224" sldId="344"/>
            <ac:spMk id="11" creationId="{3ED03601-4724-4293-A32A-3A0879C5D491}"/>
          </ac:spMkLst>
        </pc:spChg>
        <pc:spChg chg="del">
          <ac:chgData name="Andrew McDermott" userId="4727e0e7199adb9f" providerId="LiveId" clId="{6663152B-4703-4C8E-BC5D-9BD93F9B45DD}" dt="2022-09-12T11:32:33.617" v="13536"/>
          <ac:spMkLst>
            <pc:docMk/>
            <pc:sldMk cId="1385150224" sldId="344"/>
            <ac:spMk id="12" creationId="{F780A22D-61EA-43E3-BD94-3E39CF902160}"/>
          </ac:spMkLst>
        </pc:spChg>
        <pc:spChg chg="add del">
          <ac:chgData name="Andrew McDermott" userId="4727e0e7199adb9f" providerId="LiveId" clId="{6663152B-4703-4C8E-BC5D-9BD93F9B45DD}" dt="2022-09-26T01:32:09.225" v="17656" actId="26606"/>
          <ac:spMkLst>
            <pc:docMk/>
            <pc:sldMk cId="1385150224" sldId="344"/>
            <ac:spMk id="13" creationId="{5E433AC3-E189-483B-9E8C-DFD5D2A18641}"/>
          </ac:spMkLst>
        </pc:spChg>
        <pc:spChg chg="add del">
          <ac:chgData name="Andrew McDermott" userId="4727e0e7199adb9f" providerId="LiveId" clId="{6663152B-4703-4C8E-BC5D-9BD93F9B45DD}" dt="2022-09-26T01:32:09.208" v="17655" actId="26606"/>
          <ac:spMkLst>
            <pc:docMk/>
            <pc:sldMk cId="1385150224" sldId="344"/>
            <ac:spMk id="18" creationId="{1660E788-AFA9-4A1B-9991-6AA74632A15B}"/>
          </ac:spMkLst>
        </pc:spChg>
        <pc:spChg chg="add del">
          <ac:chgData name="Andrew McDermott" userId="4727e0e7199adb9f" providerId="LiveId" clId="{6663152B-4703-4C8E-BC5D-9BD93F9B45DD}" dt="2022-09-26T01:32:09.208" v="17655" actId="26606"/>
          <ac:spMkLst>
            <pc:docMk/>
            <pc:sldMk cId="1385150224" sldId="344"/>
            <ac:spMk id="20" creationId="{867D4867-5BA7-4462-B2F6-A23F4A622AA7}"/>
          </ac:spMkLst>
        </pc:spChg>
        <pc:spChg chg="add">
          <ac:chgData name="Andrew McDermott" userId="4727e0e7199adb9f" providerId="LiveId" clId="{6663152B-4703-4C8E-BC5D-9BD93F9B45DD}" dt="2022-09-26T01:32:09.225" v="17656" actId="26606"/>
          <ac:spMkLst>
            <pc:docMk/>
            <pc:sldMk cId="1385150224" sldId="344"/>
            <ac:spMk id="22" creationId="{1660E788-AFA9-4A1B-9991-6AA74632A15B}"/>
          </ac:spMkLst>
        </pc:spChg>
        <pc:spChg chg="add">
          <ac:chgData name="Andrew McDermott" userId="4727e0e7199adb9f" providerId="LiveId" clId="{6663152B-4703-4C8E-BC5D-9BD93F9B45DD}" dt="2022-09-26T01:32:09.225" v="17656" actId="26606"/>
          <ac:spMkLst>
            <pc:docMk/>
            <pc:sldMk cId="1385150224" sldId="344"/>
            <ac:spMk id="23" creationId="{867D4867-5BA7-4462-B2F6-A23F4A622AA7}"/>
          </ac:spMkLst>
        </pc:spChg>
        <pc:picChg chg="del">
          <ac:chgData name="Andrew McDermott" userId="4727e0e7199adb9f" providerId="LiveId" clId="{6663152B-4703-4C8E-BC5D-9BD93F9B45DD}" dt="2022-09-12T11:34:06.563" v="13552" actId="478"/>
          <ac:picMkLst>
            <pc:docMk/>
            <pc:sldMk cId="1385150224" sldId="344"/>
            <ac:picMk id="5" creationId="{DD0AEB3A-81CE-0A73-A01C-69EAE3CD9FE9}"/>
          </ac:picMkLst>
        </pc:picChg>
        <pc:picChg chg="add mod ord">
          <ac:chgData name="Andrew McDermott" userId="4727e0e7199adb9f" providerId="LiveId" clId="{6663152B-4703-4C8E-BC5D-9BD93F9B45DD}" dt="2022-09-26T01:32:09.225" v="17656" actId="26606"/>
          <ac:picMkLst>
            <pc:docMk/>
            <pc:sldMk cId="1385150224" sldId="344"/>
            <ac:picMk id="6" creationId="{68DEC4AC-EA64-6D1E-3238-CE059FC889D3}"/>
          </ac:picMkLst>
        </pc:picChg>
      </pc:sldChg>
      <pc:sldChg chg="delSp modSp add del mod setBg delDesignElem">
        <pc:chgData name="Andrew McDermott" userId="4727e0e7199adb9f" providerId="LiveId" clId="{6663152B-4703-4C8E-BC5D-9BD93F9B45DD}" dt="2022-09-12T11:36:51.019" v="13670" actId="47"/>
        <pc:sldMkLst>
          <pc:docMk/>
          <pc:sldMk cId="2904557738" sldId="345"/>
        </pc:sldMkLst>
        <pc:spChg chg="mod">
          <ac:chgData name="Andrew McDermott" userId="4727e0e7199adb9f" providerId="LiveId" clId="{6663152B-4703-4C8E-BC5D-9BD93F9B45DD}" dt="2022-09-12T11:35:39.112" v="13659"/>
          <ac:spMkLst>
            <pc:docMk/>
            <pc:sldMk cId="2904557738" sldId="345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12T11:35:46.781" v="13661" actId="27636"/>
          <ac:spMkLst>
            <pc:docMk/>
            <pc:sldMk cId="2904557738" sldId="345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1:35:30.426" v="13650"/>
          <ac:spMkLst>
            <pc:docMk/>
            <pc:sldMk cId="2904557738" sldId="345"/>
            <ac:spMk id="14" creationId="{E9F26AF7-9AC1-49A4-8F89-2C63E1C0A0BB}"/>
          </ac:spMkLst>
        </pc:spChg>
        <pc:picChg chg="del">
          <ac:chgData name="Andrew McDermott" userId="4727e0e7199adb9f" providerId="LiveId" clId="{6663152B-4703-4C8E-BC5D-9BD93F9B45DD}" dt="2022-09-12T11:36:19.928" v="13668" actId="478"/>
          <ac:picMkLst>
            <pc:docMk/>
            <pc:sldMk cId="2904557738" sldId="345"/>
            <ac:picMk id="6" creationId="{A83C5803-3E65-A58E-A819-2CDEEECD518E}"/>
          </ac:picMkLst>
        </pc:picChg>
        <pc:picChg chg="del">
          <ac:chgData name="Andrew McDermott" userId="4727e0e7199adb9f" providerId="LiveId" clId="{6663152B-4703-4C8E-BC5D-9BD93F9B45DD}" dt="2022-09-12T11:36:19.928" v="13668" actId="478"/>
          <ac:picMkLst>
            <pc:docMk/>
            <pc:sldMk cId="2904557738" sldId="345"/>
            <ac:picMk id="9" creationId="{47774B48-A302-3E6E-74E1-EC6F0C266F86}"/>
          </ac:picMkLst>
        </pc:picChg>
      </pc:sldChg>
      <pc:sldChg chg="addSp delSp modSp add del mod setBg delDesignElem">
        <pc:chgData name="Andrew McDermott" userId="4727e0e7199adb9f" providerId="LiveId" clId="{6663152B-4703-4C8E-BC5D-9BD93F9B45DD}" dt="2022-09-26T01:17:23.649" v="15987" actId="47"/>
        <pc:sldMkLst>
          <pc:docMk/>
          <pc:sldMk cId="4030216508" sldId="346"/>
        </pc:sldMkLst>
        <pc:spChg chg="mod">
          <ac:chgData name="Andrew McDermott" userId="4727e0e7199adb9f" providerId="LiveId" clId="{6663152B-4703-4C8E-BC5D-9BD93F9B45DD}" dt="2022-09-12T11:35:56.012" v="13662"/>
          <ac:spMkLst>
            <pc:docMk/>
            <pc:sldMk cId="4030216508" sldId="346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12T12:19:49.066" v="14170" actId="255"/>
          <ac:spMkLst>
            <pc:docMk/>
            <pc:sldMk cId="4030216508" sldId="346"/>
            <ac:spMk id="3" creationId="{5E1F9614-5C43-9848-8CAE-9DB9F1062E59}"/>
          </ac:spMkLst>
        </pc:spChg>
        <pc:spChg chg="add">
          <ac:chgData name="Andrew McDermott" userId="4727e0e7199adb9f" providerId="LiveId" clId="{6663152B-4703-4C8E-BC5D-9BD93F9B45DD}" dt="2022-09-12T11:36:16.619" v="13667" actId="26606"/>
          <ac:spMkLst>
            <pc:docMk/>
            <pc:sldMk cId="4030216508" sldId="346"/>
            <ac:spMk id="13" creationId="{E9F26AF7-9AC1-49A4-8F89-2C63E1C0A0BB}"/>
          </ac:spMkLst>
        </pc:spChg>
        <pc:spChg chg="del">
          <ac:chgData name="Andrew McDermott" userId="4727e0e7199adb9f" providerId="LiveId" clId="{6663152B-4703-4C8E-BC5D-9BD93F9B45DD}" dt="2022-09-12T11:35:30.685" v="13652"/>
          <ac:spMkLst>
            <pc:docMk/>
            <pc:sldMk cId="4030216508" sldId="346"/>
            <ac:spMk id="14" creationId="{E9F26AF7-9AC1-49A4-8F89-2C63E1C0A0BB}"/>
          </ac:spMkLst>
        </pc:spChg>
        <pc:picChg chg="add mod">
          <ac:chgData name="Andrew McDermott" userId="4727e0e7199adb9f" providerId="LiveId" clId="{6663152B-4703-4C8E-BC5D-9BD93F9B45DD}" dt="2022-09-12T11:36:16.619" v="13667" actId="26606"/>
          <ac:picMkLst>
            <pc:docMk/>
            <pc:sldMk cId="4030216508" sldId="346"/>
            <ac:picMk id="5" creationId="{6A9B33CF-146B-A292-007D-378637614366}"/>
          </ac:picMkLst>
        </pc:picChg>
        <pc:picChg chg="del">
          <ac:chgData name="Andrew McDermott" userId="4727e0e7199adb9f" providerId="LiveId" clId="{6663152B-4703-4C8E-BC5D-9BD93F9B45DD}" dt="2022-09-12T11:36:14.864" v="13665" actId="478"/>
          <ac:picMkLst>
            <pc:docMk/>
            <pc:sldMk cId="4030216508" sldId="346"/>
            <ac:picMk id="6" creationId="{A83C5803-3E65-A58E-A819-2CDEEECD518E}"/>
          </ac:picMkLst>
        </pc:picChg>
        <pc:picChg chg="add mod">
          <ac:chgData name="Andrew McDermott" userId="4727e0e7199adb9f" providerId="LiveId" clId="{6663152B-4703-4C8E-BC5D-9BD93F9B45DD}" dt="2022-09-12T11:36:16.619" v="13667" actId="26606"/>
          <ac:picMkLst>
            <pc:docMk/>
            <pc:sldMk cId="4030216508" sldId="346"/>
            <ac:picMk id="8" creationId="{80504650-FF26-49D8-E2B6-58CE17B4E77E}"/>
          </ac:picMkLst>
        </pc:picChg>
        <pc:picChg chg="del">
          <ac:chgData name="Andrew McDermott" userId="4727e0e7199adb9f" providerId="LiveId" clId="{6663152B-4703-4C8E-BC5D-9BD93F9B45DD}" dt="2022-09-12T11:36:14.864" v="13665" actId="478"/>
          <ac:picMkLst>
            <pc:docMk/>
            <pc:sldMk cId="4030216508" sldId="346"/>
            <ac:picMk id="9" creationId="{47774B48-A302-3E6E-74E1-EC6F0C266F86}"/>
          </ac:picMkLst>
        </pc:picChg>
      </pc:sldChg>
      <pc:sldChg chg="delSp add del setBg delDesignElem">
        <pc:chgData name="Andrew McDermott" userId="4727e0e7199adb9f" providerId="LiveId" clId="{6663152B-4703-4C8E-BC5D-9BD93F9B45DD}" dt="2022-09-12T11:37:20.410" v="13673" actId="47"/>
        <pc:sldMkLst>
          <pc:docMk/>
          <pc:sldMk cId="1830435955" sldId="347"/>
        </pc:sldMkLst>
        <pc:spChg chg="del">
          <ac:chgData name="Andrew McDermott" userId="4727e0e7199adb9f" providerId="LiveId" clId="{6663152B-4703-4C8E-BC5D-9BD93F9B45DD}" dt="2022-09-12T11:35:30.959" v="13654"/>
          <ac:spMkLst>
            <pc:docMk/>
            <pc:sldMk cId="1830435955" sldId="347"/>
            <ac:spMk id="14" creationId="{E9F26AF7-9AC1-49A4-8F89-2C63E1C0A0BB}"/>
          </ac:spMkLst>
        </pc:spChg>
      </pc:sldChg>
      <pc:sldChg chg="addSp delSp modSp add del mod setBg delDesignElem">
        <pc:chgData name="Andrew McDermott" userId="4727e0e7199adb9f" providerId="LiveId" clId="{6663152B-4703-4C8E-BC5D-9BD93F9B45DD}" dt="2022-09-26T01:23:13.339" v="16495" actId="47"/>
        <pc:sldMkLst>
          <pc:docMk/>
          <pc:sldMk cId="417402754" sldId="348"/>
        </pc:sldMkLst>
        <pc:spChg chg="mod">
          <ac:chgData name="Andrew McDermott" userId="4727e0e7199adb9f" providerId="LiveId" clId="{6663152B-4703-4C8E-BC5D-9BD93F9B45DD}" dt="2022-09-12T11:39:08.445" v="13688"/>
          <ac:spMkLst>
            <pc:docMk/>
            <pc:sldMk cId="417402754" sldId="348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12T12:20:01.692" v="14172" actId="207"/>
          <ac:spMkLst>
            <pc:docMk/>
            <pc:sldMk cId="417402754" sldId="348"/>
            <ac:spMk id="3" creationId="{5E1F9614-5C43-9848-8CAE-9DB9F1062E59}"/>
          </ac:spMkLst>
        </pc:spChg>
        <pc:spChg chg="add">
          <ac:chgData name="Andrew McDermott" userId="4727e0e7199adb9f" providerId="LiveId" clId="{6663152B-4703-4C8E-BC5D-9BD93F9B45DD}" dt="2022-09-12T11:38:05.169" v="13680" actId="26606"/>
          <ac:spMkLst>
            <pc:docMk/>
            <pc:sldMk cId="417402754" sldId="348"/>
            <ac:spMk id="10" creationId="{3ED03601-4724-4293-A32A-3A0879C5D491}"/>
          </ac:spMkLst>
        </pc:spChg>
        <pc:spChg chg="add">
          <ac:chgData name="Andrew McDermott" userId="4727e0e7199adb9f" providerId="LiveId" clId="{6663152B-4703-4C8E-BC5D-9BD93F9B45DD}" dt="2022-09-12T11:38:05.169" v="13680" actId="26606"/>
          <ac:spMkLst>
            <pc:docMk/>
            <pc:sldMk cId="417402754" sldId="348"/>
            <ac:spMk id="12" creationId="{5E433AC3-E189-483B-9E8C-DFD5D2A18641}"/>
          </ac:spMkLst>
        </pc:spChg>
        <pc:spChg chg="del">
          <ac:chgData name="Andrew McDermott" userId="4727e0e7199adb9f" providerId="LiveId" clId="{6663152B-4703-4C8E-BC5D-9BD93F9B45DD}" dt="2022-09-12T11:35:31.208" v="13656"/>
          <ac:spMkLst>
            <pc:docMk/>
            <pc:sldMk cId="417402754" sldId="348"/>
            <ac:spMk id="14" creationId="{E9F26AF7-9AC1-49A4-8F89-2C63E1C0A0BB}"/>
          </ac:spMkLst>
        </pc:spChg>
        <pc:picChg chg="add mod">
          <ac:chgData name="Andrew McDermott" userId="4727e0e7199adb9f" providerId="LiveId" clId="{6663152B-4703-4C8E-BC5D-9BD93F9B45DD}" dt="2022-09-12T11:38:05.169" v="13680" actId="26606"/>
          <ac:picMkLst>
            <pc:docMk/>
            <pc:sldMk cId="417402754" sldId="348"/>
            <ac:picMk id="5" creationId="{E5C6E947-20B8-1B98-3A15-145CBAB34330}"/>
          </ac:picMkLst>
        </pc:picChg>
        <pc:picChg chg="del">
          <ac:chgData name="Andrew McDermott" userId="4727e0e7199adb9f" providerId="LiveId" clId="{6663152B-4703-4C8E-BC5D-9BD93F9B45DD}" dt="2022-09-12T11:38:01.958" v="13678" actId="478"/>
          <ac:picMkLst>
            <pc:docMk/>
            <pc:sldMk cId="417402754" sldId="348"/>
            <ac:picMk id="6" creationId="{A83C5803-3E65-A58E-A819-2CDEEECD518E}"/>
          </ac:picMkLst>
        </pc:picChg>
        <pc:picChg chg="del">
          <ac:chgData name="Andrew McDermott" userId="4727e0e7199adb9f" providerId="LiveId" clId="{6663152B-4703-4C8E-BC5D-9BD93F9B45DD}" dt="2022-09-12T11:38:00.568" v="13677" actId="478"/>
          <ac:picMkLst>
            <pc:docMk/>
            <pc:sldMk cId="417402754" sldId="348"/>
            <ac:picMk id="9" creationId="{47774B48-A302-3E6E-74E1-EC6F0C266F86}"/>
          </ac:picMkLst>
        </pc:picChg>
      </pc:sldChg>
      <pc:sldChg chg="addSp delSp modSp add del mod setBg delDesignElem">
        <pc:chgData name="Andrew McDermott" userId="4727e0e7199adb9f" providerId="LiveId" clId="{6663152B-4703-4C8E-BC5D-9BD93F9B45DD}" dt="2022-09-26T01:04:17.310" v="14940" actId="47"/>
        <pc:sldMkLst>
          <pc:docMk/>
          <pc:sldMk cId="1506190713" sldId="349"/>
        </pc:sldMkLst>
        <pc:spChg chg="mod">
          <ac:chgData name="Andrew McDermott" userId="4727e0e7199adb9f" providerId="LiveId" clId="{6663152B-4703-4C8E-BC5D-9BD93F9B45DD}" dt="2022-09-12T11:39:22.612" v="13691"/>
          <ac:spMkLst>
            <pc:docMk/>
            <pc:sldMk cId="1506190713" sldId="349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12T12:20:17.497" v="14174" actId="207"/>
          <ac:spMkLst>
            <pc:docMk/>
            <pc:sldMk cId="1506190713" sldId="349"/>
            <ac:spMk id="3" creationId="{5E1F9614-5C43-9848-8CAE-9DB9F1062E59}"/>
          </ac:spMkLst>
        </pc:spChg>
        <pc:spChg chg="add">
          <ac:chgData name="Andrew McDermott" userId="4727e0e7199adb9f" providerId="LiveId" clId="{6663152B-4703-4C8E-BC5D-9BD93F9B45DD}" dt="2022-09-12T11:39:40.319" v="13696" actId="26606"/>
          <ac:spMkLst>
            <pc:docMk/>
            <pc:sldMk cId="1506190713" sldId="349"/>
            <ac:spMk id="13" creationId="{E9F26AF7-9AC1-49A4-8F89-2C63E1C0A0BB}"/>
          </ac:spMkLst>
        </pc:spChg>
        <pc:spChg chg="del">
          <ac:chgData name="Andrew McDermott" userId="4727e0e7199adb9f" providerId="LiveId" clId="{6663152B-4703-4C8E-BC5D-9BD93F9B45DD}" dt="2022-09-12T11:35:31.480" v="13658"/>
          <ac:spMkLst>
            <pc:docMk/>
            <pc:sldMk cId="1506190713" sldId="349"/>
            <ac:spMk id="14" creationId="{E9F26AF7-9AC1-49A4-8F89-2C63E1C0A0BB}"/>
          </ac:spMkLst>
        </pc:spChg>
        <pc:picChg chg="add mod">
          <ac:chgData name="Andrew McDermott" userId="4727e0e7199adb9f" providerId="LiveId" clId="{6663152B-4703-4C8E-BC5D-9BD93F9B45DD}" dt="2022-09-12T11:39:40.319" v="13696" actId="26606"/>
          <ac:picMkLst>
            <pc:docMk/>
            <pc:sldMk cId="1506190713" sldId="349"/>
            <ac:picMk id="5" creationId="{3B50B834-3A38-4241-15C0-9190788354A5}"/>
          </ac:picMkLst>
        </pc:picChg>
        <pc:picChg chg="del">
          <ac:chgData name="Andrew McDermott" userId="4727e0e7199adb9f" providerId="LiveId" clId="{6663152B-4703-4C8E-BC5D-9BD93F9B45DD}" dt="2022-09-12T11:39:38.342" v="13694" actId="478"/>
          <ac:picMkLst>
            <pc:docMk/>
            <pc:sldMk cId="1506190713" sldId="349"/>
            <ac:picMk id="6" creationId="{A83C5803-3E65-A58E-A819-2CDEEECD518E}"/>
          </ac:picMkLst>
        </pc:picChg>
        <pc:picChg chg="add mod">
          <ac:chgData name="Andrew McDermott" userId="4727e0e7199adb9f" providerId="LiveId" clId="{6663152B-4703-4C8E-BC5D-9BD93F9B45DD}" dt="2022-09-12T11:39:43.969" v="13697" actId="27614"/>
          <ac:picMkLst>
            <pc:docMk/>
            <pc:sldMk cId="1506190713" sldId="349"/>
            <ac:picMk id="8" creationId="{E8E69133-1DA0-CE32-FA4E-D993C7916953}"/>
          </ac:picMkLst>
        </pc:picChg>
        <pc:picChg chg="del">
          <ac:chgData name="Andrew McDermott" userId="4727e0e7199adb9f" providerId="LiveId" clId="{6663152B-4703-4C8E-BC5D-9BD93F9B45DD}" dt="2022-09-12T11:39:38.342" v="13694" actId="478"/>
          <ac:picMkLst>
            <pc:docMk/>
            <pc:sldMk cId="1506190713" sldId="349"/>
            <ac:picMk id="9" creationId="{47774B48-A302-3E6E-74E1-EC6F0C266F86}"/>
          </ac:picMkLst>
        </pc:picChg>
      </pc:sldChg>
      <pc:sldChg chg="modSp add del mod">
        <pc:chgData name="Andrew McDermott" userId="4727e0e7199adb9f" providerId="LiveId" clId="{6663152B-4703-4C8E-BC5D-9BD93F9B45DD}" dt="2022-09-26T01:02:07.918" v="14883" actId="47"/>
        <pc:sldMkLst>
          <pc:docMk/>
          <pc:sldMk cId="2524814581" sldId="350"/>
        </pc:sldMkLst>
        <pc:spChg chg="mod">
          <ac:chgData name="Andrew McDermott" userId="4727e0e7199adb9f" providerId="LiveId" clId="{6663152B-4703-4C8E-BC5D-9BD93F9B45DD}" dt="2022-09-12T11:36:58.787" v="13671"/>
          <ac:spMkLst>
            <pc:docMk/>
            <pc:sldMk cId="2524814581" sldId="350"/>
            <ac:spMk id="3" creationId="{4D00BF6F-494E-C5AE-BA79-DE82BB5AB23C}"/>
          </ac:spMkLst>
        </pc:spChg>
      </pc:sldChg>
      <pc:sldChg chg="modSp add del mod">
        <pc:chgData name="Andrew McDermott" userId="4727e0e7199adb9f" providerId="LiveId" clId="{6663152B-4703-4C8E-BC5D-9BD93F9B45DD}" dt="2022-09-26T01:02:10.555" v="14884" actId="47"/>
        <pc:sldMkLst>
          <pc:docMk/>
          <pc:sldMk cId="643368532" sldId="351"/>
        </pc:sldMkLst>
        <pc:spChg chg="mod">
          <ac:chgData name="Andrew McDermott" userId="4727e0e7199adb9f" providerId="LiveId" clId="{6663152B-4703-4C8E-BC5D-9BD93F9B45DD}" dt="2022-09-12T11:37:32.450" v="13674"/>
          <ac:spMkLst>
            <pc:docMk/>
            <pc:sldMk cId="643368532" sldId="351"/>
            <ac:spMk id="2" creationId="{79085A3D-19DA-2FBE-086D-504118C306C8}"/>
          </ac:spMkLst>
        </pc:spChg>
        <pc:spChg chg="mod">
          <ac:chgData name="Andrew McDermott" userId="4727e0e7199adb9f" providerId="LiveId" clId="{6663152B-4703-4C8E-BC5D-9BD93F9B45DD}" dt="2022-09-12T11:37:43.534" v="13675"/>
          <ac:spMkLst>
            <pc:docMk/>
            <pc:sldMk cId="643368532" sldId="351"/>
            <ac:spMk id="3" creationId="{4D00BF6F-494E-C5AE-BA79-DE82BB5AB23C}"/>
          </ac:spMkLst>
        </pc:spChg>
      </pc:sldChg>
      <pc:sldChg chg="modSp add del mod">
        <pc:chgData name="Andrew McDermott" userId="4727e0e7199adb9f" providerId="LiveId" clId="{6663152B-4703-4C8E-BC5D-9BD93F9B45DD}" dt="2022-09-26T01:02:15.044" v="14885" actId="47"/>
        <pc:sldMkLst>
          <pc:docMk/>
          <pc:sldMk cId="665115908" sldId="352"/>
        </pc:sldMkLst>
        <pc:spChg chg="mod">
          <ac:chgData name="Andrew McDermott" userId="4727e0e7199adb9f" providerId="LiveId" clId="{6663152B-4703-4C8E-BC5D-9BD93F9B45DD}" dt="2022-09-12T11:40:22.047" v="13710"/>
          <ac:spMkLst>
            <pc:docMk/>
            <pc:sldMk cId="665115908" sldId="352"/>
            <ac:spMk id="3" creationId="{4D00BF6F-494E-C5AE-BA79-DE82BB5AB23C}"/>
          </ac:spMkLst>
        </pc:spChg>
      </pc:sldChg>
      <pc:sldChg chg="add del">
        <pc:chgData name="Andrew McDermott" userId="4727e0e7199adb9f" providerId="LiveId" clId="{6663152B-4703-4C8E-BC5D-9BD93F9B45DD}" dt="2022-09-12T11:39:13.145" v="13690"/>
        <pc:sldMkLst>
          <pc:docMk/>
          <pc:sldMk cId="2999375991" sldId="352"/>
        </pc:sldMkLst>
      </pc:sldChg>
      <pc:sldChg chg="addSp delSp modSp add del mod setBg delDesignElem">
        <pc:chgData name="Andrew McDermott" userId="4727e0e7199adb9f" providerId="LiveId" clId="{6663152B-4703-4C8E-BC5D-9BD93F9B45DD}" dt="2022-09-26T01:02:21.810" v="14887" actId="47"/>
        <pc:sldMkLst>
          <pc:docMk/>
          <pc:sldMk cId="2588329942" sldId="353"/>
        </pc:sldMkLst>
        <pc:spChg chg="mod">
          <ac:chgData name="Andrew McDermott" userId="4727e0e7199adb9f" providerId="LiveId" clId="{6663152B-4703-4C8E-BC5D-9BD93F9B45DD}" dt="2022-09-12T11:40:32.689" v="13711"/>
          <ac:spMkLst>
            <pc:docMk/>
            <pc:sldMk cId="2588329942" sldId="353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12T12:20:32.449" v="14176" actId="255"/>
          <ac:spMkLst>
            <pc:docMk/>
            <pc:sldMk cId="2588329942" sldId="353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1:40:12.645" v="13701"/>
          <ac:spMkLst>
            <pc:docMk/>
            <pc:sldMk cId="2588329942" sldId="353"/>
            <ac:spMk id="13" creationId="{E9F26AF7-9AC1-49A4-8F89-2C63E1C0A0BB}"/>
          </ac:spMkLst>
        </pc:spChg>
        <pc:spChg chg="add">
          <ac:chgData name="Andrew McDermott" userId="4727e0e7199adb9f" providerId="LiveId" clId="{6663152B-4703-4C8E-BC5D-9BD93F9B45DD}" dt="2022-09-12T11:40:52.420" v="13716" actId="26606"/>
          <ac:spMkLst>
            <pc:docMk/>
            <pc:sldMk cId="2588329942" sldId="353"/>
            <ac:spMk id="14" creationId="{E9F26AF7-9AC1-49A4-8F89-2C63E1C0A0BB}"/>
          </ac:spMkLst>
        </pc:spChg>
        <pc:picChg chg="del">
          <ac:chgData name="Andrew McDermott" userId="4727e0e7199adb9f" providerId="LiveId" clId="{6663152B-4703-4C8E-BC5D-9BD93F9B45DD}" dt="2022-09-12T11:40:50.209" v="13714" actId="478"/>
          <ac:picMkLst>
            <pc:docMk/>
            <pc:sldMk cId="2588329942" sldId="353"/>
            <ac:picMk id="5" creationId="{6A9B33CF-146B-A292-007D-378637614366}"/>
          </ac:picMkLst>
        </pc:picChg>
        <pc:picChg chg="add del mod ord">
          <ac:chgData name="Andrew McDermott" userId="4727e0e7199adb9f" providerId="LiveId" clId="{6663152B-4703-4C8E-BC5D-9BD93F9B45DD}" dt="2022-09-26T01:02:19.258" v="14886" actId="21"/>
          <ac:picMkLst>
            <pc:docMk/>
            <pc:sldMk cId="2588329942" sldId="353"/>
            <ac:picMk id="6" creationId="{246886DB-B1D1-AAA4-919D-9D688161FEAE}"/>
          </ac:picMkLst>
        </pc:picChg>
        <pc:picChg chg="del">
          <ac:chgData name="Andrew McDermott" userId="4727e0e7199adb9f" providerId="LiveId" clId="{6663152B-4703-4C8E-BC5D-9BD93F9B45DD}" dt="2022-09-12T11:40:50.209" v="13714" actId="478"/>
          <ac:picMkLst>
            <pc:docMk/>
            <pc:sldMk cId="2588329942" sldId="353"/>
            <ac:picMk id="8" creationId="{80504650-FF26-49D8-E2B6-58CE17B4E77E}"/>
          </ac:picMkLst>
        </pc:picChg>
        <pc:picChg chg="add mod">
          <ac:chgData name="Andrew McDermott" userId="4727e0e7199adb9f" providerId="LiveId" clId="{6663152B-4703-4C8E-BC5D-9BD93F9B45DD}" dt="2022-09-12T11:40:52.420" v="13716" actId="26606"/>
          <ac:picMkLst>
            <pc:docMk/>
            <pc:sldMk cId="2588329942" sldId="353"/>
            <ac:picMk id="9" creationId="{E6C06CDF-3A84-CFC6-E4AE-EAC0F3087A54}"/>
          </ac:picMkLst>
        </pc:picChg>
      </pc:sldChg>
      <pc:sldChg chg="addSp delSp modSp add del mod setBg delDesignElem">
        <pc:chgData name="Andrew McDermott" userId="4727e0e7199adb9f" providerId="LiveId" clId="{6663152B-4703-4C8E-BC5D-9BD93F9B45DD}" dt="2022-09-26T01:17:14.123" v="15985" actId="47"/>
        <pc:sldMkLst>
          <pc:docMk/>
          <pc:sldMk cId="2940444451" sldId="354"/>
        </pc:sldMkLst>
        <pc:spChg chg="mod">
          <ac:chgData name="Andrew McDermott" userId="4727e0e7199adb9f" providerId="LiveId" clId="{6663152B-4703-4C8E-BC5D-9BD93F9B45DD}" dt="2022-09-12T11:41:15.474" v="13719"/>
          <ac:spMkLst>
            <pc:docMk/>
            <pc:sldMk cId="2940444451" sldId="354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12T12:21:03.503" v="14178" actId="255"/>
          <ac:spMkLst>
            <pc:docMk/>
            <pc:sldMk cId="2940444451" sldId="354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1:40:12.925" v="13703"/>
          <ac:spMkLst>
            <pc:docMk/>
            <pc:sldMk cId="2940444451" sldId="354"/>
            <ac:spMk id="13" creationId="{E9F26AF7-9AC1-49A4-8F89-2C63E1C0A0BB}"/>
          </ac:spMkLst>
        </pc:spChg>
        <pc:spChg chg="add">
          <ac:chgData name="Andrew McDermott" userId="4727e0e7199adb9f" providerId="LiveId" clId="{6663152B-4703-4C8E-BC5D-9BD93F9B45DD}" dt="2022-09-12T11:41:23.769" v="13722" actId="26606"/>
          <ac:spMkLst>
            <pc:docMk/>
            <pc:sldMk cId="2940444451" sldId="354"/>
            <ac:spMk id="14" creationId="{E9F26AF7-9AC1-49A4-8F89-2C63E1C0A0BB}"/>
          </ac:spMkLst>
        </pc:spChg>
        <pc:picChg chg="del">
          <ac:chgData name="Andrew McDermott" userId="4727e0e7199adb9f" providerId="LiveId" clId="{6663152B-4703-4C8E-BC5D-9BD93F9B45DD}" dt="2022-09-12T11:41:21.908" v="13720" actId="478"/>
          <ac:picMkLst>
            <pc:docMk/>
            <pc:sldMk cId="2940444451" sldId="354"/>
            <ac:picMk id="5" creationId="{6A9B33CF-146B-A292-007D-378637614366}"/>
          </ac:picMkLst>
        </pc:picChg>
        <pc:picChg chg="add mod">
          <ac:chgData name="Andrew McDermott" userId="4727e0e7199adb9f" providerId="LiveId" clId="{6663152B-4703-4C8E-BC5D-9BD93F9B45DD}" dt="2022-09-12T11:41:23.769" v="13722" actId="26606"/>
          <ac:picMkLst>
            <pc:docMk/>
            <pc:sldMk cId="2940444451" sldId="354"/>
            <ac:picMk id="6" creationId="{6F7D40F0-97A6-2167-A7A8-A3EA2A7D21B4}"/>
          </ac:picMkLst>
        </pc:picChg>
        <pc:picChg chg="del">
          <ac:chgData name="Andrew McDermott" userId="4727e0e7199adb9f" providerId="LiveId" clId="{6663152B-4703-4C8E-BC5D-9BD93F9B45DD}" dt="2022-09-12T11:41:21.908" v="13720" actId="478"/>
          <ac:picMkLst>
            <pc:docMk/>
            <pc:sldMk cId="2940444451" sldId="354"/>
            <ac:picMk id="8" creationId="{80504650-FF26-49D8-E2B6-58CE17B4E77E}"/>
          </ac:picMkLst>
        </pc:picChg>
        <pc:picChg chg="add mod">
          <ac:chgData name="Andrew McDermott" userId="4727e0e7199adb9f" providerId="LiveId" clId="{6663152B-4703-4C8E-BC5D-9BD93F9B45DD}" dt="2022-09-12T11:41:23.769" v="13722" actId="26606"/>
          <ac:picMkLst>
            <pc:docMk/>
            <pc:sldMk cId="2940444451" sldId="354"/>
            <ac:picMk id="9" creationId="{F2CBA81E-6C16-D191-3694-F0D9390895F0}"/>
          </ac:picMkLst>
        </pc:picChg>
      </pc:sldChg>
      <pc:sldChg chg="addSp delSp modSp add del mod setBg delDesignElem">
        <pc:chgData name="Andrew McDermott" userId="4727e0e7199adb9f" providerId="LiveId" clId="{6663152B-4703-4C8E-BC5D-9BD93F9B45DD}" dt="2022-09-26T01:04:19.538" v="14941" actId="47"/>
        <pc:sldMkLst>
          <pc:docMk/>
          <pc:sldMk cId="1957717800" sldId="355"/>
        </pc:sldMkLst>
        <pc:spChg chg="mod">
          <ac:chgData name="Andrew McDermott" userId="4727e0e7199adb9f" providerId="LiveId" clId="{6663152B-4703-4C8E-BC5D-9BD93F9B45DD}" dt="2022-09-12T11:41:38.771" v="13723"/>
          <ac:spMkLst>
            <pc:docMk/>
            <pc:sldMk cId="1957717800" sldId="355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12T12:21:14.423" v="14180" actId="255"/>
          <ac:spMkLst>
            <pc:docMk/>
            <pc:sldMk cId="1957717800" sldId="355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1:40:13.147" v="13705"/>
          <ac:spMkLst>
            <pc:docMk/>
            <pc:sldMk cId="1957717800" sldId="355"/>
            <ac:spMk id="13" creationId="{E9F26AF7-9AC1-49A4-8F89-2C63E1C0A0BB}"/>
          </ac:spMkLst>
        </pc:spChg>
        <pc:spChg chg="add">
          <ac:chgData name="Andrew McDermott" userId="4727e0e7199adb9f" providerId="LiveId" clId="{6663152B-4703-4C8E-BC5D-9BD93F9B45DD}" dt="2022-09-12T11:41:59.607" v="13727" actId="26606"/>
          <ac:spMkLst>
            <pc:docMk/>
            <pc:sldMk cId="1957717800" sldId="355"/>
            <ac:spMk id="14" creationId="{E9F26AF7-9AC1-49A4-8F89-2C63E1C0A0BB}"/>
          </ac:spMkLst>
        </pc:spChg>
        <pc:picChg chg="del">
          <ac:chgData name="Andrew McDermott" userId="4727e0e7199adb9f" providerId="LiveId" clId="{6663152B-4703-4C8E-BC5D-9BD93F9B45DD}" dt="2022-09-12T11:41:57.841" v="13725" actId="478"/>
          <ac:picMkLst>
            <pc:docMk/>
            <pc:sldMk cId="1957717800" sldId="355"/>
            <ac:picMk id="5" creationId="{6A9B33CF-146B-A292-007D-378637614366}"/>
          </ac:picMkLst>
        </pc:picChg>
        <pc:picChg chg="add mod">
          <ac:chgData name="Andrew McDermott" userId="4727e0e7199adb9f" providerId="LiveId" clId="{6663152B-4703-4C8E-BC5D-9BD93F9B45DD}" dt="2022-09-12T11:41:59.607" v="13727" actId="26606"/>
          <ac:picMkLst>
            <pc:docMk/>
            <pc:sldMk cId="1957717800" sldId="355"/>
            <ac:picMk id="6" creationId="{AB5B2CA9-D6BB-2D8F-8A5B-B045189CE3F6}"/>
          </ac:picMkLst>
        </pc:picChg>
        <pc:picChg chg="del">
          <ac:chgData name="Andrew McDermott" userId="4727e0e7199adb9f" providerId="LiveId" clId="{6663152B-4703-4C8E-BC5D-9BD93F9B45DD}" dt="2022-09-12T11:41:57.841" v="13725" actId="478"/>
          <ac:picMkLst>
            <pc:docMk/>
            <pc:sldMk cId="1957717800" sldId="355"/>
            <ac:picMk id="8" creationId="{80504650-FF26-49D8-E2B6-58CE17B4E77E}"/>
          </ac:picMkLst>
        </pc:picChg>
        <pc:picChg chg="add mod">
          <ac:chgData name="Andrew McDermott" userId="4727e0e7199adb9f" providerId="LiveId" clId="{6663152B-4703-4C8E-BC5D-9BD93F9B45DD}" dt="2022-09-12T11:41:59.607" v="13727" actId="26606"/>
          <ac:picMkLst>
            <pc:docMk/>
            <pc:sldMk cId="1957717800" sldId="355"/>
            <ac:picMk id="9" creationId="{537B9C0C-B02C-8998-1904-B63B3E0990DA}"/>
          </ac:picMkLst>
        </pc:picChg>
      </pc:sldChg>
      <pc:sldChg chg="addSp delSp modSp add del mod setBg delDesignElem">
        <pc:chgData name="Andrew McDermott" userId="4727e0e7199adb9f" providerId="LiveId" clId="{6663152B-4703-4C8E-BC5D-9BD93F9B45DD}" dt="2022-09-26T01:17:19.287" v="15986" actId="47"/>
        <pc:sldMkLst>
          <pc:docMk/>
          <pc:sldMk cId="74802211" sldId="356"/>
        </pc:sldMkLst>
        <pc:spChg chg="mod">
          <ac:chgData name="Andrew McDermott" userId="4727e0e7199adb9f" providerId="LiveId" clId="{6663152B-4703-4C8E-BC5D-9BD93F9B45DD}" dt="2022-09-12T12:21:23.546" v="14182" actId="255"/>
          <ac:spMkLst>
            <pc:docMk/>
            <pc:sldMk cId="74802211" sldId="356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1:40:13.332" v="13707"/>
          <ac:spMkLst>
            <pc:docMk/>
            <pc:sldMk cId="74802211" sldId="356"/>
            <ac:spMk id="13" creationId="{E9F26AF7-9AC1-49A4-8F89-2C63E1C0A0BB}"/>
          </ac:spMkLst>
        </pc:spChg>
        <pc:spChg chg="add">
          <ac:chgData name="Andrew McDermott" userId="4727e0e7199adb9f" providerId="LiveId" clId="{6663152B-4703-4C8E-BC5D-9BD93F9B45DD}" dt="2022-09-12T11:42:19.548" v="13731" actId="26606"/>
          <ac:spMkLst>
            <pc:docMk/>
            <pc:sldMk cId="74802211" sldId="356"/>
            <ac:spMk id="14" creationId="{E9F26AF7-9AC1-49A4-8F89-2C63E1C0A0BB}"/>
          </ac:spMkLst>
        </pc:spChg>
        <pc:picChg chg="del">
          <ac:chgData name="Andrew McDermott" userId="4727e0e7199adb9f" providerId="LiveId" clId="{6663152B-4703-4C8E-BC5D-9BD93F9B45DD}" dt="2022-09-12T11:42:17.280" v="13729" actId="478"/>
          <ac:picMkLst>
            <pc:docMk/>
            <pc:sldMk cId="74802211" sldId="356"/>
            <ac:picMk id="5" creationId="{6A9B33CF-146B-A292-007D-378637614366}"/>
          </ac:picMkLst>
        </pc:picChg>
        <pc:picChg chg="add mod">
          <ac:chgData name="Andrew McDermott" userId="4727e0e7199adb9f" providerId="LiveId" clId="{6663152B-4703-4C8E-BC5D-9BD93F9B45DD}" dt="2022-09-12T11:42:19.548" v="13731" actId="26606"/>
          <ac:picMkLst>
            <pc:docMk/>
            <pc:sldMk cId="74802211" sldId="356"/>
            <ac:picMk id="6" creationId="{93D0424C-235E-FF4B-5D8C-50AE40DD78DA}"/>
          </ac:picMkLst>
        </pc:picChg>
        <pc:picChg chg="del">
          <ac:chgData name="Andrew McDermott" userId="4727e0e7199adb9f" providerId="LiveId" clId="{6663152B-4703-4C8E-BC5D-9BD93F9B45DD}" dt="2022-09-12T11:42:17.280" v="13729" actId="478"/>
          <ac:picMkLst>
            <pc:docMk/>
            <pc:sldMk cId="74802211" sldId="356"/>
            <ac:picMk id="8" creationId="{80504650-FF26-49D8-E2B6-58CE17B4E77E}"/>
          </ac:picMkLst>
        </pc:picChg>
        <pc:picChg chg="add mod">
          <ac:chgData name="Andrew McDermott" userId="4727e0e7199adb9f" providerId="LiveId" clId="{6663152B-4703-4C8E-BC5D-9BD93F9B45DD}" dt="2022-09-12T11:42:19.548" v="13731" actId="26606"/>
          <ac:picMkLst>
            <pc:docMk/>
            <pc:sldMk cId="74802211" sldId="356"/>
            <ac:picMk id="9" creationId="{49C67439-1517-F279-118C-8CE8AE013192}"/>
          </ac:picMkLst>
        </pc:picChg>
      </pc:sldChg>
      <pc:sldChg chg="addSp delSp modSp add del mod setBg delDesignElem">
        <pc:chgData name="Andrew McDermott" userId="4727e0e7199adb9f" providerId="LiveId" clId="{6663152B-4703-4C8E-BC5D-9BD93F9B45DD}" dt="2022-09-26T01:23:19.093" v="16497" actId="47"/>
        <pc:sldMkLst>
          <pc:docMk/>
          <pc:sldMk cId="3539748686" sldId="357"/>
        </pc:sldMkLst>
        <pc:spChg chg="mod">
          <ac:chgData name="Andrew McDermott" userId="4727e0e7199adb9f" providerId="LiveId" clId="{6663152B-4703-4C8E-BC5D-9BD93F9B45DD}" dt="2022-09-12T11:42:54.007" v="13737"/>
          <ac:spMkLst>
            <pc:docMk/>
            <pc:sldMk cId="3539748686" sldId="357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12T12:21:50.139" v="14184" actId="207"/>
          <ac:spMkLst>
            <pc:docMk/>
            <pc:sldMk cId="3539748686" sldId="357"/>
            <ac:spMk id="3" creationId="{5E1F9614-5C43-9848-8CAE-9DB9F1062E59}"/>
          </ac:spMkLst>
        </pc:spChg>
        <pc:spChg chg="add">
          <ac:chgData name="Andrew McDermott" userId="4727e0e7199adb9f" providerId="LiveId" clId="{6663152B-4703-4C8E-BC5D-9BD93F9B45DD}" dt="2022-09-12T11:42:35.458" v="13734" actId="26606"/>
          <ac:spMkLst>
            <pc:docMk/>
            <pc:sldMk cId="3539748686" sldId="357"/>
            <ac:spMk id="9" creationId="{5E433AC3-E189-483B-9E8C-DFD5D2A18641}"/>
          </ac:spMkLst>
        </pc:spChg>
        <pc:spChg chg="add">
          <ac:chgData name="Andrew McDermott" userId="4727e0e7199adb9f" providerId="LiveId" clId="{6663152B-4703-4C8E-BC5D-9BD93F9B45DD}" dt="2022-09-12T11:42:35.458" v="13734" actId="26606"/>
          <ac:spMkLst>
            <pc:docMk/>
            <pc:sldMk cId="3539748686" sldId="357"/>
            <ac:spMk id="11" creationId="{3ED03601-4724-4293-A32A-3A0879C5D491}"/>
          </ac:spMkLst>
        </pc:spChg>
        <pc:spChg chg="del">
          <ac:chgData name="Andrew McDermott" userId="4727e0e7199adb9f" providerId="LiveId" clId="{6663152B-4703-4C8E-BC5D-9BD93F9B45DD}" dt="2022-09-12T11:40:13.559" v="13709"/>
          <ac:spMkLst>
            <pc:docMk/>
            <pc:sldMk cId="3539748686" sldId="357"/>
            <ac:spMk id="13" creationId="{E9F26AF7-9AC1-49A4-8F89-2C63E1C0A0BB}"/>
          </ac:spMkLst>
        </pc:spChg>
        <pc:picChg chg="del">
          <ac:chgData name="Andrew McDermott" userId="4727e0e7199adb9f" providerId="LiveId" clId="{6663152B-4703-4C8E-BC5D-9BD93F9B45DD}" dt="2022-09-12T11:42:33.003" v="13732" actId="478"/>
          <ac:picMkLst>
            <pc:docMk/>
            <pc:sldMk cId="3539748686" sldId="357"/>
            <ac:picMk id="5" creationId="{6A9B33CF-146B-A292-007D-378637614366}"/>
          </ac:picMkLst>
        </pc:picChg>
        <pc:picChg chg="add mod">
          <ac:chgData name="Andrew McDermott" userId="4727e0e7199adb9f" providerId="LiveId" clId="{6663152B-4703-4C8E-BC5D-9BD93F9B45DD}" dt="2022-09-12T11:42:35.458" v="13734" actId="26606"/>
          <ac:picMkLst>
            <pc:docMk/>
            <pc:sldMk cId="3539748686" sldId="357"/>
            <ac:picMk id="6" creationId="{FADAE9A1-6CA2-7D06-569C-E1183F78A085}"/>
          </ac:picMkLst>
        </pc:picChg>
        <pc:picChg chg="del">
          <ac:chgData name="Andrew McDermott" userId="4727e0e7199adb9f" providerId="LiveId" clId="{6663152B-4703-4C8E-BC5D-9BD93F9B45DD}" dt="2022-09-12T11:42:33.003" v="13732" actId="478"/>
          <ac:picMkLst>
            <pc:docMk/>
            <pc:sldMk cId="3539748686" sldId="357"/>
            <ac:picMk id="8" creationId="{80504650-FF26-49D8-E2B6-58CE17B4E77E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2:59:03.970" v="24785" actId="255"/>
        <pc:sldMkLst>
          <pc:docMk/>
          <pc:sldMk cId="2990800756" sldId="358"/>
        </pc:sldMkLst>
        <pc:spChg chg="mod ord">
          <ac:chgData name="Andrew McDermott" userId="4727e0e7199adb9f" providerId="LiveId" clId="{6663152B-4703-4C8E-BC5D-9BD93F9B45DD}" dt="2022-09-26T02:58:09.335" v="24782" actId="26606"/>
          <ac:spMkLst>
            <pc:docMk/>
            <pc:sldMk cId="2990800756" sldId="358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26T02:59:03.970" v="24785" actId="255"/>
          <ac:spMkLst>
            <pc:docMk/>
            <pc:sldMk cId="2990800756" sldId="358"/>
            <ac:spMk id="3" creationId="{5E1F9614-5C43-9848-8CAE-9DB9F1062E59}"/>
          </ac:spMkLst>
        </pc:spChg>
        <pc:spChg chg="add del">
          <ac:chgData name="Andrew McDermott" userId="4727e0e7199adb9f" providerId="LiveId" clId="{6663152B-4703-4C8E-BC5D-9BD93F9B45DD}" dt="2022-09-26T01:35:54.671" v="17790" actId="26606"/>
          <ac:spMkLst>
            <pc:docMk/>
            <pc:sldMk cId="2990800756" sldId="358"/>
            <ac:spMk id="13" creationId="{E9F26AF7-9AC1-49A4-8F89-2C63E1C0A0BB}"/>
          </ac:spMkLst>
        </pc:spChg>
        <pc:spChg chg="del">
          <ac:chgData name="Andrew McDermott" userId="4727e0e7199adb9f" providerId="LiveId" clId="{6663152B-4703-4C8E-BC5D-9BD93F9B45DD}" dt="2022-09-12T11:43:42.892" v="13743"/>
          <ac:spMkLst>
            <pc:docMk/>
            <pc:sldMk cId="2990800756" sldId="358"/>
            <ac:spMk id="14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2:58:09.335" v="24782" actId="26606"/>
          <ac:spMkLst>
            <pc:docMk/>
            <pc:sldMk cId="2990800756" sldId="358"/>
            <ac:spMk id="18" creationId="{1660E788-AFA9-4A1B-9991-6AA74632A15B}"/>
          </ac:spMkLst>
        </pc:spChg>
        <pc:spChg chg="add del">
          <ac:chgData name="Andrew McDermott" userId="4727e0e7199adb9f" providerId="LiveId" clId="{6663152B-4703-4C8E-BC5D-9BD93F9B45DD}" dt="2022-09-26T02:58:09.335" v="24782" actId="26606"/>
          <ac:spMkLst>
            <pc:docMk/>
            <pc:sldMk cId="2990800756" sldId="358"/>
            <ac:spMk id="20" creationId="{867D4867-5BA7-4462-B2F6-A23F4A622AA7}"/>
          </ac:spMkLst>
        </pc:spChg>
        <pc:spChg chg="add">
          <ac:chgData name="Andrew McDermott" userId="4727e0e7199adb9f" providerId="LiveId" clId="{6663152B-4703-4C8E-BC5D-9BD93F9B45DD}" dt="2022-09-26T02:58:09.335" v="24782" actId="26606"/>
          <ac:spMkLst>
            <pc:docMk/>
            <pc:sldMk cId="2990800756" sldId="358"/>
            <ac:spMk id="25" creationId="{930BC020-BDBF-49EB-9898-BAB5BF559317}"/>
          </ac:spMkLst>
        </pc:spChg>
        <pc:spChg chg="add">
          <ac:chgData name="Andrew McDermott" userId="4727e0e7199adb9f" providerId="LiveId" clId="{6663152B-4703-4C8E-BC5D-9BD93F9B45DD}" dt="2022-09-26T02:58:09.335" v="24782" actId="26606"/>
          <ac:spMkLst>
            <pc:docMk/>
            <pc:sldMk cId="2990800756" sldId="358"/>
            <ac:spMk id="27" creationId="{64950C64-5D81-40F1-9601-8BA0D63BAE74}"/>
          </ac:spMkLst>
        </pc:spChg>
        <pc:picChg chg="add mod ord">
          <ac:chgData name="Andrew McDermott" userId="4727e0e7199adb9f" providerId="LiveId" clId="{6663152B-4703-4C8E-BC5D-9BD93F9B45DD}" dt="2022-09-26T02:58:09.335" v="24782" actId="26606"/>
          <ac:picMkLst>
            <pc:docMk/>
            <pc:sldMk cId="2990800756" sldId="358"/>
            <ac:picMk id="5" creationId="{9DE3CCF7-5B7C-ABA0-0C7D-873813094125}"/>
          </ac:picMkLst>
        </pc:picChg>
        <pc:picChg chg="add mod ord modCrop">
          <ac:chgData name="Andrew McDermott" userId="4727e0e7199adb9f" providerId="LiveId" clId="{6663152B-4703-4C8E-BC5D-9BD93F9B45DD}" dt="2022-09-26T02:58:09.335" v="24782" actId="26606"/>
          <ac:picMkLst>
            <pc:docMk/>
            <pc:sldMk cId="2990800756" sldId="358"/>
            <ac:picMk id="6" creationId="{856ED119-5698-2D8B-2D14-530E3AAFCCE4}"/>
          </ac:picMkLst>
        </pc:picChg>
        <pc:picChg chg="del">
          <ac:chgData name="Andrew McDermott" userId="4727e0e7199adb9f" providerId="LiveId" clId="{6663152B-4703-4C8E-BC5D-9BD93F9B45DD}" dt="2022-09-12T11:43:52.752" v="13758" actId="478"/>
          <ac:picMkLst>
            <pc:docMk/>
            <pc:sldMk cId="2990800756" sldId="358"/>
            <ac:picMk id="6" creationId="{93D0424C-235E-FF4B-5D8C-50AE40DD78DA}"/>
          </ac:picMkLst>
        </pc:picChg>
        <pc:picChg chg="add mod ord">
          <ac:chgData name="Andrew McDermott" userId="4727e0e7199adb9f" providerId="LiveId" clId="{6663152B-4703-4C8E-BC5D-9BD93F9B45DD}" dt="2022-09-26T02:58:09.335" v="24782" actId="26606"/>
          <ac:picMkLst>
            <pc:docMk/>
            <pc:sldMk cId="2990800756" sldId="358"/>
            <ac:picMk id="8" creationId="{1D46FB7C-D51B-4EB8-789F-C643F0AB0C6D}"/>
          </ac:picMkLst>
        </pc:picChg>
        <pc:picChg chg="del">
          <ac:chgData name="Andrew McDermott" userId="4727e0e7199adb9f" providerId="LiveId" clId="{6663152B-4703-4C8E-BC5D-9BD93F9B45DD}" dt="2022-09-12T11:43:52.752" v="13758" actId="478"/>
          <ac:picMkLst>
            <pc:docMk/>
            <pc:sldMk cId="2990800756" sldId="358"/>
            <ac:picMk id="9" creationId="{49C67439-1517-F279-118C-8CE8AE013192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2:59:24.168" v="24795" actId="20577"/>
        <pc:sldMkLst>
          <pc:docMk/>
          <pc:sldMk cId="3785864154" sldId="359"/>
        </pc:sldMkLst>
        <pc:spChg chg="mod">
          <ac:chgData name="Andrew McDermott" userId="4727e0e7199adb9f" providerId="LiveId" clId="{6663152B-4703-4C8E-BC5D-9BD93F9B45DD}" dt="2022-09-26T01:39:45.795" v="18117" actId="26606"/>
          <ac:spMkLst>
            <pc:docMk/>
            <pc:sldMk cId="3785864154" sldId="359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2:59:24.168" v="24795" actId="20577"/>
          <ac:spMkLst>
            <pc:docMk/>
            <pc:sldMk cId="3785864154" sldId="359"/>
            <ac:spMk id="3" creationId="{5E1F9614-5C43-9848-8CAE-9DB9F1062E59}"/>
          </ac:spMkLst>
        </pc:spChg>
        <pc:spChg chg="add del">
          <ac:chgData name="Andrew McDermott" userId="4727e0e7199adb9f" providerId="LiveId" clId="{6663152B-4703-4C8E-BC5D-9BD93F9B45DD}" dt="2022-09-26T01:39:31.487" v="18112" actId="26606"/>
          <ac:spMkLst>
            <pc:docMk/>
            <pc:sldMk cId="3785864154" sldId="359"/>
            <ac:spMk id="13" creationId="{E9F26AF7-9AC1-49A4-8F89-2C63E1C0A0BB}"/>
          </ac:spMkLst>
        </pc:spChg>
        <pc:spChg chg="del">
          <ac:chgData name="Andrew McDermott" userId="4727e0e7199adb9f" providerId="LiveId" clId="{6663152B-4703-4C8E-BC5D-9BD93F9B45DD}" dt="2022-09-12T11:43:43.158" v="13745"/>
          <ac:spMkLst>
            <pc:docMk/>
            <pc:sldMk cId="3785864154" sldId="359"/>
            <ac:spMk id="14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1:39:45.795" v="18117" actId="26606"/>
          <ac:spMkLst>
            <pc:docMk/>
            <pc:sldMk cId="3785864154" sldId="359"/>
            <ac:spMk id="18" creationId="{8E1D4842-F208-47E0-A3A4-6469A9F04595}"/>
          </ac:spMkLst>
        </pc:spChg>
        <pc:spChg chg="add">
          <ac:chgData name="Andrew McDermott" userId="4727e0e7199adb9f" providerId="LiveId" clId="{6663152B-4703-4C8E-BC5D-9BD93F9B45DD}" dt="2022-09-26T01:39:45.795" v="18117" actId="26606"/>
          <ac:spMkLst>
            <pc:docMk/>
            <pc:sldMk cId="3785864154" sldId="359"/>
            <ac:spMk id="23" creationId="{64950C64-5D81-40F1-9601-8BA0D63BAE74}"/>
          </ac:spMkLst>
        </pc:spChg>
        <pc:picChg chg="add mod ord">
          <ac:chgData name="Andrew McDermott" userId="4727e0e7199adb9f" providerId="LiveId" clId="{6663152B-4703-4C8E-BC5D-9BD93F9B45DD}" dt="2022-09-26T01:39:45.795" v="18117" actId="26606"/>
          <ac:picMkLst>
            <pc:docMk/>
            <pc:sldMk cId="3785864154" sldId="359"/>
            <ac:picMk id="5" creationId="{F640C5A7-434D-F7F7-6D89-65DD9687154F}"/>
          </ac:picMkLst>
        </pc:picChg>
        <pc:picChg chg="del">
          <ac:chgData name="Andrew McDermott" userId="4727e0e7199adb9f" providerId="LiveId" clId="{6663152B-4703-4C8E-BC5D-9BD93F9B45DD}" dt="2022-09-12T11:44:07.932" v="13761" actId="478"/>
          <ac:picMkLst>
            <pc:docMk/>
            <pc:sldMk cId="3785864154" sldId="359"/>
            <ac:picMk id="6" creationId="{93D0424C-235E-FF4B-5D8C-50AE40DD78DA}"/>
          </ac:picMkLst>
        </pc:picChg>
        <pc:picChg chg="add mod ord">
          <ac:chgData name="Andrew McDermott" userId="4727e0e7199adb9f" providerId="LiveId" clId="{6663152B-4703-4C8E-BC5D-9BD93F9B45DD}" dt="2022-09-26T01:39:45.795" v="18117" actId="26606"/>
          <ac:picMkLst>
            <pc:docMk/>
            <pc:sldMk cId="3785864154" sldId="359"/>
            <ac:picMk id="8" creationId="{8DC2D538-E0AA-2D23-F2E5-60CE57512DB2}"/>
          </ac:picMkLst>
        </pc:picChg>
        <pc:picChg chg="del">
          <ac:chgData name="Andrew McDermott" userId="4727e0e7199adb9f" providerId="LiveId" clId="{6663152B-4703-4C8E-BC5D-9BD93F9B45DD}" dt="2022-09-12T11:44:07.932" v="13761" actId="478"/>
          <ac:picMkLst>
            <pc:docMk/>
            <pc:sldMk cId="3785864154" sldId="359"/>
            <ac:picMk id="9" creationId="{49C67439-1517-F279-118C-8CE8AE013192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3:00:02.902" v="24809" actId="14100"/>
        <pc:sldMkLst>
          <pc:docMk/>
          <pc:sldMk cId="87223658" sldId="360"/>
        </pc:sldMkLst>
        <pc:spChg chg="mod ord">
          <ac:chgData name="Andrew McDermott" userId="4727e0e7199adb9f" providerId="LiveId" clId="{6663152B-4703-4C8E-BC5D-9BD93F9B45DD}" dt="2022-09-26T02:59:52.556" v="24806" actId="26606"/>
          <ac:spMkLst>
            <pc:docMk/>
            <pc:sldMk cId="87223658" sldId="360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3:00:02.902" v="24809" actId="14100"/>
          <ac:spMkLst>
            <pc:docMk/>
            <pc:sldMk cId="87223658" sldId="360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1:43:43.403" v="13747"/>
          <ac:spMkLst>
            <pc:docMk/>
            <pc:sldMk cId="87223658" sldId="360"/>
            <ac:spMk id="14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1:42:28.013" v="18455" actId="26606"/>
          <ac:spMkLst>
            <pc:docMk/>
            <pc:sldMk cId="87223658" sldId="360"/>
            <ac:spMk id="21" creationId="{E642F1F7-6246-4C87-B941-6957B32BD001}"/>
          </ac:spMkLst>
        </pc:spChg>
        <pc:spChg chg="add del">
          <ac:chgData name="Andrew McDermott" userId="4727e0e7199adb9f" providerId="LiveId" clId="{6663152B-4703-4C8E-BC5D-9BD93F9B45DD}" dt="2022-09-26T01:42:25.733" v="18450" actId="26606"/>
          <ac:spMkLst>
            <pc:docMk/>
            <pc:sldMk cId="87223658" sldId="360"/>
            <ac:spMk id="26" creationId="{7D587F9F-3F48-4929-8532-62B82B3F66BE}"/>
          </ac:spMkLst>
        </pc:spChg>
        <pc:spChg chg="add del">
          <ac:chgData name="Andrew McDermott" userId="4727e0e7199adb9f" providerId="LiveId" clId="{6663152B-4703-4C8E-BC5D-9BD93F9B45DD}" dt="2022-09-26T01:42:25.733" v="18450" actId="26606"/>
          <ac:spMkLst>
            <pc:docMk/>
            <pc:sldMk cId="87223658" sldId="360"/>
            <ac:spMk id="28" creationId="{6DCB66B2-3729-41B6-8A12-AB8550189D5E}"/>
          </ac:spMkLst>
        </pc:spChg>
        <pc:spChg chg="add del">
          <ac:chgData name="Andrew McDermott" userId="4727e0e7199adb9f" providerId="LiveId" clId="{6663152B-4703-4C8E-BC5D-9BD93F9B45DD}" dt="2022-09-26T01:42:25.733" v="18450" actId="26606"/>
          <ac:spMkLst>
            <pc:docMk/>
            <pc:sldMk cId="87223658" sldId="360"/>
            <ac:spMk id="30" creationId="{ABA662FB-3DC6-4E93-98AC-B84BA41F4859}"/>
          </ac:spMkLst>
        </pc:spChg>
        <pc:spChg chg="add del">
          <ac:chgData name="Andrew McDermott" userId="4727e0e7199adb9f" providerId="LiveId" clId="{6663152B-4703-4C8E-BC5D-9BD93F9B45DD}" dt="2022-09-26T01:42:25.733" v="18450" actId="26606"/>
          <ac:spMkLst>
            <pc:docMk/>
            <pc:sldMk cId="87223658" sldId="360"/>
            <ac:spMk id="32" creationId="{FB9BE604-0CC0-41C8-9673-995F82DA0257}"/>
          </ac:spMkLst>
        </pc:spChg>
        <pc:spChg chg="add del">
          <ac:chgData name="Andrew McDermott" userId="4727e0e7199adb9f" providerId="LiveId" clId="{6663152B-4703-4C8E-BC5D-9BD93F9B45DD}" dt="2022-09-26T01:42:25.733" v="18450" actId="26606"/>
          <ac:spMkLst>
            <pc:docMk/>
            <pc:sldMk cId="87223658" sldId="360"/>
            <ac:spMk id="34" creationId="{2036372A-822B-498E-AD05-6BE85743A094}"/>
          </ac:spMkLst>
        </pc:spChg>
        <pc:spChg chg="add del">
          <ac:chgData name="Andrew McDermott" userId="4727e0e7199adb9f" providerId="LiveId" clId="{6663152B-4703-4C8E-BC5D-9BD93F9B45DD}" dt="2022-09-26T01:42:27.120" v="18452" actId="26606"/>
          <ac:spMkLst>
            <pc:docMk/>
            <pc:sldMk cId="87223658" sldId="360"/>
            <ac:spMk id="36" creationId="{930BC020-BDBF-49EB-9898-BAB5BF559317}"/>
          </ac:spMkLst>
        </pc:spChg>
        <pc:spChg chg="add del">
          <ac:chgData name="Andrew McDermott" userId="4727e0e7199adb9f" providerId="LiveId" clId="{6663152B-4703-4C8E-BC5D-9BD93F9B45DD}" dt="2022-09-26T01:42:27.120" v="18452" actId="26606"/>
          <ac:spMkLst>
            <pc:docMk/>
            <pc:sldMk cId="87223658" sldId="360"/>
            <ac:spMk id="37" creationId="{64950C64-5D81-40F1-9601-8BA0D63BAE74}"/>
          </ac:spMkLst>
        </pc:spChg>
        <pc:spChg chg="add del">
          <ac:chgData name="Andrew McDermott" userId="4727e0e7199adb9f" providerId="LiveId" clId="{6663152B-4703-4C8E-BC5D-9BD93F9B45DD}" dt="2022-09-26T01:42:27.989" v="18454" actId="26606"/>
          <ac:spMkLst>
            <pc:docMk/>
            <pc:sldMk cId="87223658" sldId="360"/>
            <ac:spMk id="39" creationId="{930BC020-BDBF-49EB-9898-BAB5BF559317}"/>
          </ac:spMkLst>
        </pc:spChg>
        <pc:spChg chg="add del">
          <ac:chgData name="Andrew McDermott" userId="4727e0e7199adb9f" providerId="LiveId" clId="{6663152B-4703-4C8E-BC5D-9BD93F9B45DD}" dt="2022-09-26T01:42:27.989" v="18454" actId="26606"/>
          <ac:spMkLst>
            <pc:docMk/>
            <pc:sldMk cId="87223658" sldId="360"/>
            <ac:spMk id="40" creationId="{64950C64-5D81-40F1-9601-8BA0D63BAE74}"/>
          </ac:spMkLst>
        </pc:spChg>
        <pc:spChg chg="add del">
          <ac:chgData name="Andrew McDermott" userId="4727e0e7199adb9f" providerId="LiveId" clId="{6663152B-4703-4C8E-BC5D-9BD93F9B45DD}" dt="2022-09-26T02:59:52.556" v="24806" actId="26606"/>
          <ac:spMkLst>
            <pc:docMk/>
            <pc:sldMk cId="87223658" sldId="360"/>
            <ac:spMk id="42" creationId="{1660E788-AFA9-4A1B-9991-6AA74632A15B}"/>
          </ac:spMkLst>
        </pc:spChg>
        <pc:spChg chg="add del">
          <ac:chgData name="Andrew McDermott" userId="4727e0e7199adb9f" providerId="LiveId" clId="{6663152B-4703-4C8E-BC5D-9BD93F9B45DD}" dt="2022-09-26T02:59:52.556" v="24806" actId="26606"/>
          <ac:spMkLst>
            <pc:docMk/>
            <pc:sldMk cId="87223658" sldId="360"/>
            <ac:spMk id="43" creationId="{867D4867-5BA7-4462-B2F6-A23F4A622AA7}"/>
          </ac:spMkLst>
        </pc:spChg>
        <pc:spChg chg="add">
          <ac:chgData name="Andrew McDermott" userId="4727e0e7199adb9f" providerId="LiveId" clId="{6663152B-4703-4C8E-BC5D-9BD93F9B45DD}" dt="2022-09-26T02:59:52.556" v="24806" actId="26606"/>
          <ac:spMkLst>
            <pc:docMk/>
            <pc:sldMk cId="87223658" sldId="360"/>
            <ac:spMk id="48" creationId="{930BC020-BDBF-49EB-9898-BAB5BF559317}"/>
          </ac:spMkLst>
        </pc:spChg>
        <pc:spChg chg="add">
          <ac:chgData name="Andrew McDermott" userId="4727e0e7199adb9f" providerId="LiveId" clId="{6663152B-4703-4C8E-BC5D-9BD93F9B45DD}" dt="2022-09-26T02:59:52.556" v="24806" actId="26606"/>
          <ac:spMkLst>
            <pc:docMk/>
            <pc:sldMk cId="87223658" sldId="360"/>
            <ac:spMk id="50" creationId="{64950C64-5D81-40F1-9601-8BA0D63BAE74}"/>
          </ac:spMkLst>
        </pc:spChg>
        <pc:picChg chg="add mod ord">
          <ac:chgData name="Andrew McDermott" userId="4727e0e7199adb9f" providerId="LiveId" clId="{6663152B-4703-4C8E-BC5D-9BD93F9B45DD}" dt="2022-09-26T02:59:52.556" v="24806" actId="26606"/>
          <ac:picMkLst>
            <pc:docMk/>
            <pc:sldMk cId="87223658" sldId="360"/>
            <ac:picMk id="5" creationId="{73FEB84E-31A2-E2D8-5C0A-20F721B44075}"/>
          </ac:picMkLst>
        </pc:picChg>
        <pc:picChg chg="del">
          <ac:chgData name="Andrew McDermott" userId="4727e0e7199adb9f" providerId="LiveId" clId="{6663152B-4703-4C8E-BC5D-9BD93F9B45DD}" dt="2022-09-12T11:44:25.053" v="13764" actId="478"/>
          <ac:picMkLst>
            <pc:docMk/>
            <pc:sldMk cId="87223658" sldId="360"/>
            <ac:picMk id="6" creationId="{93D0424C-235E-FF4B-5D8C-50AE40DD78DA}"/>
          </ac:picMkLst>
        </pc:picChg>
        <pc:picChg chg="add del mod">
          <ac:chgData name="Andrew McDermott" userId="4727e0e7199adb9f" providerId="LiveId" clId="{6663152B-4703-4C8E-BC5D-9BD93F9B45DD}" dt="2022-09-12T11:44:37.534" v="13767" actId="478"/>
          <ac:picMkLst>
            <pc:docMk/>
            <pc:sldMk cId="87223658" sldId="360"/>
            <ac:picMk id="8" creationId="{56236134-8E4D-8FB4-A763-018330CEFB9F}"/>
          </ac:picMkLst>
        </pc:picChg>
        <pc:picChg chg="del">
          <ac:chgData name="Andrew McDermott" userId="4727e0e7199adb9f" providerId="LiveId" clId="{6663152B-4703-4C8E-BC5D-9BD93F9B45DD}" dt="2022-09-12T11:44:25.053" v="13764" actId="478"/>
          <ac:picMkLst>
            <pc:docMk/>
            <pc:sldMk cId="87223658" sldId="360"/>
            <ac:picMk id="9" creationId="{49C67439-1517-F279-118C-8CE8AE013192}"/>
          </ac:picMkLst>
        </pc:picChg>
        <pc:picChg chg="add del mod ord">
          <ac:chgData name="Andrew McDermott" userId="4727e0e7199adb9f" providerId="LiveId" clId="{6663152B-4703-4C8E-BC5D-9BD93F9B45DD}" dt="2022-09-26T01:42:11.455" v="18448" actId="478"/>
          <ac:picMkLst>
            <pc:docMk/>
            <pc:sldMk cId="87223658" sldId="360"/>
            <ac:picMk id="11" creationId="{94CDD6A3-4BC3-CDE8-0710-78D19ABAD77F}"/>
          </ac:picMkLst>
        </pc:picChg>
        <pc:picChg chg="add mod ord">
          <ac:chgData name="Andrew McDermott" userId="4727e0e7199adb9f" providerId="LiveId" clId="{6663152B-4703-4C8E-BC5D-9BD93F9B45DD}" dt="2022-09-26T02:59:52.556" v="24806" actId="26606"/>
          <ac:picMkLst>
            <pc:docMk/>
            <pc:sldMk cId="87223658" sldId="360"/>
            <ac:picMk id="13" creationId="{B844F365-CBF7-C9B9-B986-96EF1CB072D6}"/>
          </ac:picMkLst>
        </pc:picChg>
        <pc:picChg chg="add mod ord">
          <ac:chgData name="Andrew McDermott" userId="4727e0e7199adb9f" providerId="LiveId" clId="{6663152B-4703-4C8E-BC5D-9BD93F9B45DD}" dt="2022-09-26T02:59:52.556" v="24806" actId="26606"/>
          <ac:picMkLst>
            <pc:docMk/>
            <pc:sldMk cId="87223658" sldId="360"/>
            <ac:picMk id="16" creationId="{484C58AB-CD03-FF2A-0927-5B2E8DDA31FD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3:00:28.572" v="24820" actId="255"/>
        <pc:sldMkLst>
          <pc:docMk/>
          <pc:sldMk cId="2381720727" sldId="361"/>
        </pc:sldMkLst>
        <pc:spChg chg="mod ord">
          <ac:chgData name="Andrew McDermott" userId="4727e0e7199adb9f" providerId="LiveId" clId="{6663152B-4703-4C8E-BC5D-9BD93F9B45DD}" dt="2022-09-26T03:00:12.865" v="24810" actId="26606"/>
          <ac:spMkLst>
            <pc:docMk/>
            <pc:sldMk cId="2381720727" sldId="361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3:00:28.572" v="24820" actId="255"/>
          <ac:spMkLst>
            <pc:docMk/>
            <pc:sldMk cId="2381720727" sldId="361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1:43:43.648" v="13749"/>
          <ac:spMkLst>
            <pc:docMk/>
            <pc:sldMk cId="2381720727" sldId="361"/>
            <ac:spMk id="14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1:44:20.169" v="18646" actId="26606"/>
          <ac:spMkLst>
            <pc:docMk/>
            <pc:sldMk cId="2381720727" sldId="361"/>
            <ac:spMk id="16" creationId="{4E3759DD-698F-4D3A-AF4C-5E44527D3070}"/>
          </ac:spMkLst>
        </pc:spChg>
        <pc:spChg chg="add del">
          <ac:chgData name="Andrew McDermott" userId="4727e0e7199adb9f" providerId="LiveId" clId="{6663152B-4703-4C8E-BC5D-9BD93F9B45DD}" dt="2022-09-26T01:44:16.968" v="18643" actId="26606"/>
          <ac:spMkLst>
            <pc:docMk/>
            <pc:sldMk cId="2381720727" sldId="361"/>
            <ac:spMk id="21" creationId="{1660E788-AFA9-4A1B-9991-6AA74632A15B}"/>
          </ac:spMkLst>
        </pc:spChg>
        <pc:spChg chg="add del">
          <ac:chgData name="Andrew McDermott" userId="4727e0e7199adb9f" providerId="LiveId" clId="{6663152B-4703-4C8E-BC5D-9BD93F9B45DD}" dt="2022-09-26T01:44:16.968" v="18643" actId="26606"/>
          <ac:spMkLst>
            <pc:docMk/>
            <pc:sldMk cId="2381720727" sldId="361"/>
            <ac:spMk id="23" creationId="{867D4867-5BA7-4462-B2F6-A23F4A622AA7}"/>
          </ac:spMkLst>
        </pc:spChg>
        <pc:spChg chg="add del">
          <ac:chgData name="Andrew McDermott" userId="4727e0e7199adb9f" providerId="LiveId" clId="{6663152B-4703-4C8E-BC5D-9BD93F9B45DD}" dt="2022-09-26T01:44:20.144" v="18645" actId="26606"/>
          <ac:spMkLst>
            <pc:docMk/>
            <pc:sldMk cId="2381720727" sldId="361"/>
            <ac:spMk id="25" creationId="{930BC020-BDBF-49EB-9898-BAB5BF559317}"/>
          </ac:spMkLst>
        </pc:spChg>
        <pc:spChg chg="add del">
          <ac:chgData name="Andrew McDermott" userId="4727e0e7199adb9f" providerId="LiveId" clId="{6663152B-4703-4C8E-BC5D-9BD93F9B45DD}" dt="2022-09-26T01:44:20.144" v="18645" actId="26606"/>
          <ac:spMkLst>
            <pc:docMk/>
            <pc:sldMk cId="2381720727" sldId="361"/>
            <ac:spMk id="26" creationId="{64950C64-5D81-40F1-9601-8BA0D63BAE74}"/>
          </ac:spMkLst>
        </pc:spChg>
        <pc:spChg chg="add del">
          <ac:chgData name="Andrew McDermott" userId="4727e0e7199adb9f" providerId="LiveId" clId="{6663152B-4703-4C8E-BC5D-9BD93F9B45DD}" dt="2022-09-26T01:45:04.264" v="18704" actId="26606"/>
          <ac:spMkLst>
            <pc:docMk/>
            <pc:sldMk cId="2381720727" sldId="361"/>
            <ac:spMk id="27" creationId="{E66CAF34-A4FD-4846-A2D0-97CF10923F32}"/>
          </ac:spMkLst>
        </pc:spChg>
        <pc:spChg chg="add del">
          <ac:chgData name="Andrew McDermott" userId="4727e0e7199adb9f" providerId="LiveId" clId="{6663152B-4703-4C8E-BC5D-9BD93F9B45DD}" dt="2022-09-26T01:45:04.264" v="18704" actId="26606"/>
          <ac:spMkLst>
            <pc:docMk/>
            <pc:sldMk cId="2381720727" sldId="361"/>
            <ac:spMk id="28" creationId="{674D2C94-67DA-49BC-B575-EB99BE0252F3}"/>
          </ac:spMkLst>
        </pc:spChg>
        <pc:spChg chg="add del">
          <ac:chgData name="Andrew McDermott" userId="4727e0e7199adb9f" providerId="LiveId" clId="{6663152B-4703-4C8E-BC5D-9BD93F9B45DD}" dt="2022-09-26T01:45:04.264" v="18704" actId="26606"/>
          <ac:spMkLst>
            <pc:docMk/>
            <pc:sldMk cId="2381720727" sldId="361"/>
            <ac:spMk id="29" creationId="{8B77C263-A9E4-4AED-A483-A008BF4989F3}"/>
          </ac:spMkLst>
        </pc:spChg>
        <pc:spChg chg="add del">
          <ac:chgData name="Andrew McDermott" userId="4727e0e7199adb9f" providerId="LiveId" clId="{6663152B-4703-4C8E-BC5D-9BD93F9B45DD}" dt="2022-09-26T01:45:04.264" v="18704" actId="26606"/>
          <ac:spMkLst>
            <pc:docMk/>
            <pc:sldMk cId="2381720727" sldId="361"/>
            <ac:spMk id="30" creationId="{9AB81589-5E2E-48A4-A999-0BBC893AC573}"/>
          </ac:spMkLst>
        </pc:spChg>
        <pc:spChg chg="add del">
          <ac:chgData name="Andrew McDermott" userId="4727e0e7199adb9f" providerId="LiveId" clId="{6663152B-4703-4C8E-BC5D-9BD93F9B45DD}" dt="2022-09-26T03:00:12.865" v="24810" actId="26606"/>
          <ac:spMkLst>
            <pc:docMk/>
            <pc:sldMk cId="2381720727" sldId="361"/>
            <ac:spMk id="35" creationId="{1660E788-AFA9-4A1B-9991-6AA74632A15B}"/>
          </ac:spMkLst>
        </pc:spChg>
        <pc:spChg chg="add del">
          <ac:chgData name="Andrew McDermott" userId="4727e0e7199adb9f" providerId="LiveId" clId="{6663152B-4703-4C8E-BC5D-9BD93F9B45DD}" dt="2022-09-26T03:00:12.865" v="24810" actId="26606"/>
          <ac:spMkLst>
            <pc:docMk/>
            <pc:sldMk cId="2381720727" sldId="361"/>
            <ac:spMk id="37" creationId="{867D4867-5BA7-4462-B2F6-A23F4A622AA7}"/>
          </ac:spMkLst>
        </pc:spChg>
        <pc:spChg chg="add">
          <ac:chgData name="Andrew McDermott" userId="4727e0e7199adb9f" providerId="LiveId" clId="{6663152B-4703-4C8E-BC5D-9BD93F9B45DD}" dt="2022-09-26T03:00:12.865" v="24810" actId="26606"/>
          <ac:spMkLst>
            <pc:docMk/>
            <pc:sldMk cId="2381720727" sldId="361"/>
            <ac:spMk id="42" creationId="{930BC020-BDBF-49EB-9898-BAB5BF559317}"/>
          </ac:spMkLst>
        </pc:spChg>
        <pc:spChg chg="add">
          <ac:chgData name="Andrew McDermott" userId="4727e0e7199adb9f" providerId="LiveId" clId="{6663152B-4703-4C8E-BC5D-9BD93F9B45DD}" dt="2022-09-26T03:00:12.865" v="24810" actId="26606"/>
          <ac:spMkLst>
            <pc:docMk/>
            <pc:sldMk cId="2381720727" sldId="361"/>
            <ac:spMk id="44" creationId="{64950C64-5D81-40F1-9601-8BA0D63BAE74}"/>
          </ac:spMkLst>
        </pc:spChg>
        <pc:picChg chg="add mod ord">
          <ac:chgData name="Andrew McDermott" userId="4727e0e7199adb9f" providerId="LiveId" clId="{6663152B-4703-4C8E-BC5D-9BD93F9B45DD}" dt="2022-09-26T03:00:12.865" v="24810" actId="26606"/>
          <ac:picMkLst>
            <pc:docMk/>
            <pc:sldMk cId="2381720727" sldId="361"/>
            <ac:picMk id="5" creationId="{446ED129-D2B5-9410-3435-445C09181299}"/>
          </ac:picMkLst>
        </pc:picChg>
        <pc:picChg chg="del">
          <ac:chgData name="Andrew McDermott" userId="4727e0e7199adb9f" providerId="LiveId" clId="{6663152B-4703-4C8E-BC5D-9BD93F9B45DD}" dt="2022-09-12T11:45:05.077" v="13769" actId="478"/>
          <ac:picMkLst>
            <pc:docMk/>
            <pc:sldMk cId="2381720727" sldId="361"/>
            <ac:picMk id="6" creationId="{93D0424C-235E-FF4B-5D8C-50AE40DD78DA}"/>
          </ac:picMkLst>
        </pc:picChg>
        <pc:picChg chg="add mod ord">
          <ac:chgData name="Andrew McDermott" userId="4727e0e7199adb9f" providerId="LiveId" clId="{6663152B-4703-4C8E-BC5D-9BD93F9B45DD}" dt="2022-09-26T03:00:12.865" v="24810" actId="26606"/>
          <ac:picMkLst>
            <pc:docMk/>
            <pc:sldMk cId="2381720727" sldId="361"/>
            <ac:picMk id="8" creationId="{9DB2AC8C-1FDD-DDA1-91FB-71F63400BD3F}"/>
          </ac:picMkLst>
        </pc:picChg>
        <pc:picChg chg="del">
          <ac:chgData name="Andrew McDermott" userId="4727e0e7199adb9f" providerId="LiveId" clId="{6663152B-4703-4C8E-BC5D-9BD93F9B45DD}" dt="2022-09-12T11:45:05.077" v="13769" actId="478"/>
          <ac:picMkLst>
            <pc:docMk/>
            <pc:sldMk cId="2381720727" sldId="361"/>
            <ac:picMk id="9" creationId="{49C67439-1517-F279-118C-8CE8AE013192}"/>
          </ac:picMkLst>
        </pc:picChg>
        <pc:picChg chg="add mod ord">
          <ac:chgData name="Andrew McDermott" userId="4727e0e7199adb9f" providerId="LiveId" clId="{6663152B-4703-4C8E-BC5D-9BD93F9B45DD}" dt="2022-09-26T03:00:12.865" v="24810" actId="26606"/>
          <ac:picMkLst>
            <pc:docMk/>
            <pc:sldMk cId="2381720727" sldId="361"/>
            <ac:picMk id="11" creationId="{94AC8147-83F2-5573-7CBA-7C82CBA69E88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3:01:46.795" v="24844"/>
        <pc:sldMkLst>
          <pc:docMk/>
          <pc:sldMk cId="2934882701" sldId="362"/>
        </pc:sldMkLst>
        <pc:spChg chg="mod">
          <ac:chgData name="Andrew McDermott" userId="4727e0e7199adb9f" providerId="LiveId" clId="{6663152B-4703-4C8E-BC5D-9BD93F9B45DD}" dt="2022-09-26T03:00:50.156" v="24830" actId="26606"/>
          <ac:spMkLst>
            <pc:docMk/>
            <pc:sldMk cId="2934882701" sldId="362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3:01:46.795" v="24844"/>
          <ac:spMkLst>
            <pc:docMk/>
            <pc:sldMk cId="2934882701" sldId="362"/>
            <ac:spMk id="3" creationId="{5E1F9614-5C43-9848-8CAE-9DB9F1062E59}"/>
          </ac:spMkLst>
        </pc:spChg>
        <pc:spChg chg="add del mod">
          <ac:chgData name="Andrew McDermott" userId="4727e0e7199adb9f" providerId="LiveId" clId="{6663152B-4703-4C8E-BC5D-9BD93F9B45DD}" dt="2022-09-26T01:47:26.074" v="18921" actId="478"/>
          <ac:spMkLst>
            <pc:docMk/>
            <pc:sldMk cId="2934882701" sldId="362"/>
            <ac:spMk id="9" creationId="{519DF8EE-7144-419B-26AF-377CD1596124}"/>
          </ac:spMkLst>
        </pc:spChg>
        <pc:spChg chg="add del">
          <ac:chgData name="Andrew McDermott" userId="4727e0e7199adb9f" providerId="LiveId" clId="{6663152B-4703-4C8E-BC5D-9BD93F9B45DD}" dt="2022-09-15T03:46:17.253" v="14288" actId="26606"/>
          <ac:spMkLst>
            <pc:docMk/>
            <pc:sldMk cId="2934882701" sldId="362"/>
            <ac:spMk id="10" creationId="{E9F26AF7-9AC1-49A4-8F89-2C63E1C0A0BB}"/>
          </ac:spMkLst>
        </pc:spChg>
        <pc:spChg chg="add del mod">
          <ac:chgData name="Andrew McDermott" userId="4727e0e7199adb9f" providerId="LiveId" clId="{6663152B-4703-4C8E-BC5D-9BD93F9B45DD}" dt="2022-09-12T11:46:18.582" v="13775" actId="21"/>
          <ac:spMkLst>
            <pc:docMk/>
            <pc:sldMk cId="2934882701" sldId="362"/>
            <ac:spMk id="11" creationId="{57632922-B4E5-DFBC-D4FE-2924098A0E55}"/>
          </ac:spMkLst>
        </pc:spChg>
        <pc:spChg chg="add del mod">
          <ac:chgData name="Andrew McDermott" userId="4727e0e7199adb9f" providerId="LiveId" clId="{6663152B-4703-4C8E-BC5D-9BD93F9B45DD}" dt="2022-09-26T01:47:17.732" v="18919" actId="478"/>
          <ac:spMkLst>
            <pc:docMk/>
            <pc:sldMk cId="2934882701" sldId="362"/>
            <ac:spMk id="12" creationId="{063B8A3F-7510-6DA0-6FC7-01A9D9FD4324}"/>
          </ac:spMkLst>
        </pc:spChg>
        <pc:spChg chg="add del mod">
          <ac:chgData name="Andrew McDermott" userId="4727e0e7199adb9f" providerId="LiveId" clId="{6663152B-4703-4C8E-BC5D-9BD93F9B45DD}" dt="2022-09-12T11:46:18.582" v="13775" actId="21"/>
          <ac:spMkLst>
            <pc:docMk/>
            <pc:sldMk cId="2934882701" sldId="362"/>
            <ac:spMk id="13" creationId="{9F1B079D-3666-FB87-8E00-6138DC1C7B79}"/>
          </ac:spMkLst>
        </pc:spChg>
        <pc:spChg chg="add del mod">
          <ac:chgData name="Andrew McDermott" userId="4727e0e7199adb9f" providerId="LiveId" clId="{6663152B-4703-4C8E-BC5D-9BD93F9B45DD}" dt="2022-09-26T01:47:23.219" v="18920" actId="478"/>
          <ac:spMkLst>
            <pc:docMk/>
            <pc:sldMk cId="2934882701" sldId="362"/>
            <ac:spMk id="14" creationId="{614C87DC-0FEA-B1CA-B0D0-71A1C82BF3FB}"/>
          </ac:spMkLst>
        </pc:spChg>
        <pc:spChg chg="del">
          <ac:chgData name="Andrew McDermott" userId="4727e0e7199adb9f" providerId="LiveId" clId="{6663152B-4703-4C8E-BC5D-9BD93F9B45DD}" dt="2022-09-12T11:43:43.837" v="13751"/>
          <ac:spMkLst>
            <pc:docMk/>
            <pc:sldMk cId="2934882701" sldId="362"/>
            <ac:spMk id="14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1:48:02.197" v="19013" actId="26606"/>
          <ac:spMkLst>
            <pc:docMk/>
            <pc:sldMk cId="2934882701" sldId="362"/>
            <ac:spMk id="15" creationId="{4E3759DD-698F-4D3A-AF4C-5E44527D3070}"/>
          </ac:spMkLst>
        </pc:spChg>
        <pc:spChg chg="add del mod">
          <ac:chgData name="Andrew McDermott" userId="4727e0e7199adb9f" providerId="LiveId" clId="{6663152B-4703-4C8E-BC5D-9BD93F9B45DD}" dt="2022-09-12T11:46:18.582" v="13775" actId="21"/>
          <ac:spMkLst>
            <pc:docMk/>
            <pc:sldMk cId="2934882701" sldId="362"/>
            <ac:spMk id="16" creationId="{AEEEFF62-B361-C10A-8850-CF1FCB885559}"/>
          </ac:spMkLst>
        </pc:spChg>
        <pc:spChg chg="add del mod">
          <ac:chgData name="Andrew McDermott" userId="4727e0e7199adb9f" providerId="LiveId" clId="{6663152B-4703-4C8E-BC5D-9BD93F9B45DD}" dt="2022-09-26T01:47:30.334" v="18922" actId="478"/>
          <ac:spMkLst>
            <pc:docMk/>
            <pc:sldMk cId="2934882701" sldId="362"/>
            <ac:spMk id="17" creationId="{82906FAE-4FE3-4178-570B-7658D180C1D9}"/>
          </ac:spMkLst>
        </pc:spChg>
        <pc:spChg chg="add del mod">
          <ac:chgData name="Andrew McDermott" userId="4727e0e7199adb9f" providerId="LiveId" clId="{6663152B-4703-4C8E-BC5D-9BD93F9B45DD}" dt="2022-09-12T11:46:18.582" v="13775" actId="21"/>
          <ac:spMkLst>
            <pc:docMk/>
            <pc:sldMk cId="2934882701" sldId="362"/>
            <ac:spMk id="18" creationId="{F44E9149-7BD9-2644-6490-ACBF521E2209}"/>
          </ac:spMkLst>
        </pc:spChg>
        <pc:spChg chg="add del">
          <ac:chgData name="Andrew McDermott" userId="4727e0e7199adb9f" providerId="LiveId" clId="{6663152B-4703-4C8E-BC5D-9BD93F9B45DD}" dt="2022-09-26T03:00:50.156" v="24830" actId="26606"/>
          <ac:spMkLst>
            <pc:docMk/>
            <pc:sldMk cId="2934882701" sldId="362"/>
            <ac:spMk id="19" creationId="{1660E788-AFA9-4A1B-9991-6AA74632A15B}"/>
          </ac:spMkLst>
        </pc:spChg>
        <pc:spChg chg="add del mod">
          <ac:chgData name="Andrew McDermott" userId="4727e0e7199adb9f" providerId="LiveId" clId="{6663152B-4703-4C8E-BC5D-9BD93F9B45DD}" dt="2022-09-15T03:46:10.049" v="14287" actId="21"/>
          <ac:spMkLst>
            <pc:docMk/>
            <pc:sldMk cId="2934882701" sldId="362"/>
            <ac:spMk id="20" creationId="{F3A1D05E-E376-2E43-7AA7-4604D461B494}"/>
          </ac:spMkLst>
        </pc:spChg>
        <pc:spChg chg="add del">
          <ac:chgData name="Andrew McDermott" userId="4727e0e7199adb9f" providerId="LiveId" clId="{6663152B-4703-4C8E-BC5D-9BD93F9B45DD}" dt="2022-09-26T03:00:50.156" v="24830" actId="26606"/>
          <ac:spMkLst>
            <pc:docMk/>
            <pc:sldMk cId="2934882701" sldId="362"/>
            <ac:spMk id="21" creationId="{867D4867-5BA7-4462-B2F6-A23F4A622AA7}"/>
          </ac:spMkLst>
        </pc:spChg>
        <pc:spChg chg="add del mod">
          <ac:chgData name="Andrew McDermott" userId="4727e0e7199adb9f" providerId="LiveId" clId="{6663152B-4703-4C8E-BC5D-9BD93F9B45DD}" dt="2022-09-12T11:46:55.136" v="13786" actId="478"/>
          <ac:spMkLst>
            <pc:docMk/>
            <pc:sldMk cId="2934882701" sldId="362"/>
            <ac:spMk id="22" creationId="{918CCA2F-2515-0C5D-A5EB-49D9301D4E4B}"/>
          </ac:spMkLst>
        </pc:spChg>
        <pc:spChg chg="add">
          <ac:chgData name="Andrew McDermott" userId="4727e0e7199adb9f" providerId="LiveId" clId="{6663152B-4703-4C8E-BC5D-9BD93F9B45DD}" dt="2022-09-26T03:00:50.156" v="24830" actId="26606"/>
          <ac:spMkLst>
            <pc:docMk/>
            <pc:sldMk cId="2934882701" sldId="362"/>
            <ac:spMk id="23" creationId="{64950C64-5D81-40F1-9601-8BA0D63BAE74}"/>
          </ac:spMkLst>
        </pc:spChg>
        <pc:spChg chg="add del mod">
          <ac:chgData name="Andrew McDermott" userId="4727e0e7199adb9f" providerId="LiveId" clId="{6663152B-4703-4C8E-BC5D-9BD93F9B45DD}" dt="2022-09-12T11:47:00.727" v="13790" actId="478"/>
          <ac:spMkLst>
            <pc:docMk/>
            <pc:sldMk cId="2934882701" sldId="362"/>
            <ac:spMk id="24" creationId="{A96B3EB8-D86A-F4C8-C210-4B1CAA0D22D0}"/>
          </ac:spMkLst>
        </pc:spChg>
        <pc:spChg chg="add del mod">
          <ac:chgData name="Andrew McDermott" userId="4727e0e7199adb9f" providerId="LiveId" clId="{6663152B-4703-4C8E-BC5D-9BD93F9B45DD}" dt="2022-09-12T11:46:56.579" v="13787" actId="478"/>
          <ac:spMkLst>
            <pc:docMk/>
            <pc:sldMk cId="2934882701" sldId="362"/>
            <ac:spMk id="26" creationId="{4F0C55ED-CE72-667A-28E7-CCEEB206D834}"/>
          </ac:spMkLst>
        </pc:spChg>
        <pc:spChg chg="add del mod">
          <ac:chgData name="Andrew McDermott" userId="4727e0e7199adb9f" providerId="LiveId" clId="{6663152B-4703-4C8E-BC5D-9BD93F9B45DD}" dt="2022-09-15T03:46:10.049" v="14287" actId="21"/>
          <ac:spMkLst>
            <pc:docMk/>
            <pc:sldMk cId="2934882701" sldId="362"/>
            <ac:spMk id="28" creationId="{B8AC357B-9046-48BB-6255-E1F1F57FAC5C}"/>
          </ac:spMkLst>
        </pc:spChg>
        <pc:spChg chg="add del mod">
          <ac:chgData name="Andrew McDermott" userId="4727e0e7199adb9f" providerId="LiveId" clId="{6663152B-4703-4C8E-BC5D-9BD93F9B45DD}" dt="2022-09-15T03:46:10.049" v="14287" actId="21"/>
          <ac:spMkLst>
            <pc:docMk/>
            <pc:sldMk cId="2934882701" sldId="362"/>
            <ac:spMk id="30" creationId="{13FCBD90-A590-BC4A-B62D-30067482094E}"/>
          </ac:spMkLst>
        </pc:spChg>
        <pc:spChg chg="add del mod">
          <ac:chgData name="Andrew McDermott" userId="4727e0e7199adb9f" providerId="LiveId" clId="{6663152B-4703-4C8E-BC5D-9BD93F9B45DD}" dt="2022-09-15T03:46:10.049" v="14287" actId="21"/>
          <ac:spMkLst>
            <pc:docMk/>
            <pc:sldMk cId="2934882701" sldId="362"/>
            <ac:spMk id="32" creationId="{66A4A54F-4C99-8A05-A699-A19647C4D25A}"/>
          </ac:spMkLst>
        </pc:spChg>
        <pc:picChg chg="add mod ord">
          <ac:chgData name="Andrew McDermott" userId="4727e0e7199adb9f" providerId="LiveId" clId="{6663152B-4703-4C8E-BC5D-9BD93F9B45DD}" dt="2022-09-26T03:00:50.156" v="24830" actId="26606"/>
          <ac:picMkLst>
            <pc:docMk/>
            <pc:sldMk cId="2934882701" sldId="362"/>
            <ac:picMk id="5" creationId="{29A7D20E-04A8-F0F9-B4A6-A2EA40313E52}"/>
          </ac:picMkLst>
        </pc:picChg>
        <pc:picChg chg="del">
          <ac:chgData name="Andrew McDermott" userId="4727e0e7199adb9f" providerId="LiveId" clId="{6663152B-4703-4C8E-BC5D-9BD93F9B45DD}" dt="2022-09-12T11:45:42.243" v="13772" actId="478"/>
          <ac:picMkLst>
            <pc:docMk/>
            <pc:sldMk cId="2934882701" sldId="362"/>
            <ac:picMk id="6" creationId="{93D0424C-235E-FF4B-5D8C-50AE40DD78DA}"/>
          </ac:picMkLst>
        </pc:picChg>
        <pc:picChg chg="add del mod">
          <ac:chgData name="Andrew McDermott" userId="4727e0e7199adb9f" providerId="LiveId" clId="{6663152B-4703-4C8E-BC5D-9BD93F9B45DD}" dt="2022-09-26T01:45:16.475" v="18708" actId="478"/>
          <ac:picMkLst>
            <pc:docMk/>
            <pc:sldMk cId="2934882701" sldId="362"/>
            <ac:picMk id="6" creationId="{DEE86DBB-AD15-5BC4-4A05-8C94C23F6009}"/>
          </ac:picMkLst>
        </pc:picChg>
        <pc:picChg chg="add del mod ord">
          <ac:chgData name="Andrew McDermott" userId="4727e0e7199adb9f" providerId="LiveId" clId="{6663152B-4703-4C8E-BC5D-9BD93F9B45DD}" dt="2022-09-26T03:00:50.156" v="24830" actId="26606"/>
          <ac:picMkLst>
            <pc:docMk/>
            <pc:sldMk cId="2934882701" sldId="362"/>
            <ac:picMk id="8" creationId="{DB705747-47D8-8F57-F771-B36FBF714FFC}"/>
          </ac:picMkLst>
        </pc:picChg>
        <pc:picChg chg="del">
          <ac:chgData name="Andrew McDermott" userId="4727e0e7199adb9f" providerId="LiveId" clId="{6663152B-4703-4C8E-BC5D-9BD93F9B45DD}" dt="2022-09-12T11:45:42.243" v="13772" actId="478"/>
          <ac:picMkLst>
            <pc:docMk/>
            <pc:sldMk cId="2934882701" sldId="362"/>
            <ac:picMk id="9" creationId="{49C67439-1517-F279-118C-8CE8AE013192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3:01:24.606" v="24839" actId="255"/>
        <pc:sldMkLst>
          <pc:docMk/>
          <pc:sldMk cId="1177860767" sldId="363"/>
        </pc:sldMkLst>
        <pc:spChg chg="mod">
          <ac:chgData name="Andrew McDermott" userId="4727e0e7199adb9f" providerId="LiveId" clId="{6663152B-4703-4C8E-BC5D-9BD93F9B45DD}" dt="2022-09-26T01:50:39.979" v="19195" actId="26606"/>
          <ac:spMkLst>
            <pc:docMk/>
            <pc:sldMk cId="1177860767" sldId="363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3:01:24.606" v="24839" actId="255"/>
          <ac:spMkLst>
            <pc:docMk/>
            <pc:sldMk cId="1177860767" sldId="363"/>
            <ac:spMk id="3" creationId="{5E1F9614-5C43-9848-8CAE-9DB9F1062E59}"/>
          </ac:spMkLst>
        </pc:spChg>
        <pc:spChg chg="add del">
          <ac:chgData name="Andrew McDermott" userId="4727e0e7199adb9f" providerId="LiveId" clId="{6663152B-4703-4C8E-BC5D-9BD93F9B45DD}" dt="2022-09-12T11:48:56.294" v="13816" actId="26606"/>
          <ac:spMkLst>
            <pc:docMk/>
            <pc:sldMk cId="1177860767" sldId="363"/>
            <ac:spMk id="13" creationId="{E9F26AF7-9AC1-49A4-8F89-2C63E1C0A0BB}"/>
          </ac:spMkLst>
        </pc:spChg>
        <pc:spChg chg="del">
          <ac:chgData name="Andrew McDermott" userId="4727e0e7199adb9f" providerId="LiveId" clId="{6663152B-4703-4C8E-BC5D-9BD93F9B45DD}" dt="2022-09-12T11:43:44.049" v="13753"/>
          <ac:spMkLst>
            <pc:docMk/>
            <pc:sldMk cId="1177860767" sldId="363"/>
            <ac:spMk id="14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14T11:06:06.098" v="14259" actId="26606"/>
          <ac:spMkLst>
            <pc:docMk/>
            <pc:sldMk cId="1177860767" sldId="363"/>
            <ac:spMk id="18" creationId="{4E3759DD-698F-4D3A-AF4C-5E44527D3070}"/>
          </ac:spMkLst>
        </pc:spChg>
        <pc:spChg chg="add del">
          <ac:chgData name="Andrew McDermott" userId="4727e0e7199adb9f" providerId="LiveId" clId="{6663152B-4703-4C8E-BC5D-9BD93F9B45DD}" dt="2022-09-14T11:06:17.337" v="14262" actId="26606"/>
          <ac:spMkLst>
            <pc:docMk/>
            <pc:sldMk cId="1177860767" sldId="363"/>
            <ac:spMk id="23" creationId="{E642F1F7-6246-4C87-B941-6957B32BD001}"/>
          </ac:spMkLst>
        </pc:spChg>
        <pc:spChg chg="add del">
          <ac:chgData name="Andrew McDermott" userId="4727e0e7199adb9f" providerId="LiveId" clId="{6663152B-4703-4C8E-BC5D-9BD93F9B45DD}" dt="2022-09-26T01:50:39.979" v="19195" actId="26606"/>
          <ac:spMkLst>
            <pc:docMk/>
            <pc:sldMk cId="1177860767" sldId="363"/>
            <ac:spMk id="28" creationId="{E642F1F7-6246-4C87-B941-6957B32BD001}"/>
          </ac:spMkLst>
        </pc:spChg>
        <pc:spChg chg="add del">
          <ac:chgData name="Andrew McDermott" userId="4727e0e7199adb9f" providerId="LiveId" clId="{6663152B-4703-4C8E-BC5D-9BD93F9B45DD}" dt="2022-09-26T01:50:39.963" v="19194" actId="26606"/>
          <ac:spMkLst>
            <pc:docMk/>
            <pc:sldMk cId="1177860767" sldId="363"/>
            <ac:spMk id="33" creationId="{7D587F9F-3F48-4929-8532-62B82B3F66BE}"/>
          </ac:spMkLst>
        </pc:spChg>
        <pc:spChg chg="add del">
          <ac:chgData name="Andrew McDermott" userId="4727e0e7199adb9f" providerId="LiveId" clId="{6663152B-4703-4C8E-BC5D-9BD93F9B45DD}" dt="2022-09-26T01:50:39.963" v="19194" actId="26606"/>
          <ac:spMkLst>
            <pc:docMk/>
            <pc:sldMk cId="1177860767" sldId="363"/>
            <ac:spMk id="35" creationId="{6DCB66B2-3729-41B6-8A12-AB8550189D5E}"/>
          </ac:spMkLst>
        </pc:spChg>
        <pc:spChg chg="add del">
          <ac:chgData name="Andrew McDermott" userId="4727e0e7199adb9f" providerId="LiveId" clId="{6663152B-4703-4C8E-BC5D-9BD93F9B45DD}" dt="2022-09-26T01:50:39.963" v="19194" actId="26606"/>
          <ac:spMkLst>
            <pc:docMk/>
            <pc:sldMk cId="1177860767" sldId="363"/>
            <ac:spMk id="37" creationId="{ABA662FB-3DC6-4E93-98AC-B84BA41F4859}"/>
          </ac:spMkLst>
        </pc:spChg>
        <pc:spChg chg="add del">
          <ac:chgData name="Andrew McDermott" userId="4727e0e7199adb9f" providerId="LiveId" clId="{6663152B-4703-4C8E-BC5D-9BD93F9B45DD}" dt="2022-09-26T01:50:39.963" v="19194" actId="26606"/>
          <ac:spMkLst>
            <pc:docMk/>
            <pc:sldMk cId="1177860767" sldId="363"/>
            <ac:spMk id="39" creationId="{FB9BE604-0CC0-41C8-9673-995F82DA0257}"/>
          </ac:spMkLst>
        </pc:spChg>
        <pc:spChg chg="add del">
          <ac:chgData name="Andrew McDermott" userId="4727e0e7199adb9f" providerId="LiveId" clId="{6663152B-4703-4C8E-BC5D-9BD93F9B45DD}" dt="2022-09-26T01:50:39.963" v="19194" actId="26606"/>
          <ac:spMkLst>
            <pc:docMk/>
            <pc:sldMk cId="1177860767" sldId="363"/>
            <ac:spMk id="41" creationId="{2036372A-822B-498E-AD05-6BE85743A094}"/>
          </ac:spMkLst>
        </pc:spChg>
        <pc:spChg chg="add del">
          <ac:chgData name="Andrew McDermott" userId="4727e0e7199adb9f" providerId="LiveId" clId="{6663152B-4703-4C8E-BC5D-9BD93F9B45DD}" dt="2022-09-26T03:01:07.381" v="24835" actId="26606"/>
          <ac:spMkLst>
            <pc:docMk/>
            <pc:sldMk cId="1177860767" sldId="363"/>
            <ac:spMk id="43" creationId="{930BC020-BDBF-49EB-9898-BAB5BF559317}"/>
          </ac:spMkLst>
        </pc:spChg>
        <pc:spChg chg="add del">
          <ac:chgData name="Andrew McDermott" userId="4727e0e7199adb9f" providerId="LiveId" clId="{6663152B-4703-4C8E-BC5D-9BD93F9B45DD}" dt="2022-09-26T03:01:07.381" v="24835" actId="26606"/>
          <ac:spMkLst>
            <pc:docMk/>
            <pc:sldMk cId="1177860767" sldId="363"/>
            <ac:spMk id="44" creationId="{64950C64-5D81-40F1-9601-8BA0D63BAE74}"/>
          </ac:spMkLst>
        </pc:spChg>
        <pc:spChg chg="add">
          <ac:chgData name="Andrew McDermott" userId="4727e0e7199adb9f" providerId="LiveId" clId="{6663152B-4703-4C8E-BC5D-9BD93F9B45DD}" dt="2022-09-26T03:01:07.381" v="24835" actId="26606"/>
          <ac:spMkLst>
            <pc:docMk/>
            <pc:sldMk cId="1177860767" sldId="363"/>
            <ac:spMk id="49" creationId="{930BC020-BDBF-49EB-9898-BAB5BF559317}"/>
          </ac:spMkLst>
        </pc:spChg>
        <pc:spChg chg="add">
          <ac:chgData name="Andrew McDermott" userId="4727e0e7199adb9f" providerId="LiveId" clId="{6663152B-4703-4C8E-BC5D-9BD93F9B45DD}" dt="2022-09-26T03:01:07.381" v="24835" actId="26606"/>
          <ac:spMkLst>
            <pc:docMk/>
            <pc:sldMk cId="1177860767" sldId="363"/>
            <ac:spMk id="51" creationId="{64950C64-5D81-40F1-9601-8BA0D63BAE74}"/>
          </ac:spMkLst>
        </pc:spChg>
        <pc:picChg chg="add del mod ord">
          <ac:chgData name="Andrew McDermott" userId="4727e0e7199adb9f" providerId="LiveId" clId="{6663152B-4703-4C8E-BC5D-9BD93F9B45DD}" dt="2022-09-14T11:06:00.528" v="14258" actId="478"/>
          <ac:picMkLst>
            <pc:docMk/>
            <pc:sldMk cId="1177860767" sldId="363"/>
            <ac:picMk id="5" creationId="{7C31CDA1-C7A1-AA54-B56A-0ACC3182DB03}"/>
          </ac:picMkLst>
        </pc:picChg>
        <pc:picChg chg="del">
          <ac:chgData name="Andrew McDermott" userId="4727e0e7199adb9f" providerId="LiveId" clId="{6663152B-4703-4C8E-BC5D-9BD93F9B45DD}" dt="2022-09-12T11:47:31.506" v="13794" actId="478"/>
          <ac:picMkLst>
            <pc:docMk/>
            <pc:sldMk cId="1177860767" sldId="363"/>
            <ac:picMk id="6" creationId="{93D0424C-235E-FF4B-5D8C-50AE40DD78DA}"/>
          </ac:picMkLst>
        </pc:picChg>
        <pc:picChg chg="add del mod ord">
          <ac:chgData name="Andrew McDermott" userId="4727e0e7199adb9f" providerId="LiveId" clId="{6663152B-4703-4C8E-BC5D-9BD93F9B45DD}" dt="2022-09-26T01:50:25.902" v="19192" actId="478"/>
          <ac:picMkLst>
            <pc:docMk/>
            <pc:sldMk cId="1177860767" sldId="363"/>
            <ac:picMk id="8" creationId="{FADC06D8-232F-0AE2-9FE6-FBF3EEBAAC0F}"/>
          </ac:picMkLst>
        </pc:picChg>
        <pc:picChg chg="del">
          <ac:chgData name="Andrew McDermott" userId="4727e0e7199adb9f" providerId="LiveId" clId="{6663152B-4703-4C8E-BC5D-9BD93F9B45DD}" dt="2022-09-12T11:47:31.506" v="13794" actId="478"/>
          <ac:picMkLst>
            <pc:docMk/>
            <pc:sldMk cId="1177860767" sldId="363"/>
            <ac:picMk id="9" creationId="{49C67439-1517-F279-118C-8CE8AE013192}"/>
          </ac:picMkLst>
        </pc:picChg>
        <pc:picChg chg="add mod ord">
          <ac:chgData name="Andrew McDermott" userId="4727e0e7199adb9f" providerId="LiveId" clId="{6663152B-4703-4C8E-BC5D-9BD93F9B45DD}" dt="2022-09-26T03:01:07.381" v="24835" actId="26606"/>
          <ac:picMkLst>
            <pc:docMk/>
            <pc:sldMk cId="1177860767" sldId="363"/>
            <ac:picMk id="11" creationId="{2CC11A72-9DDF-170B-FE6F-7C28BDB32D21}"/>
          </ac:picMkLst>
        </pc:picChg>
        <pc:picChg chg="add mod ord">
          <ac:chgData name="Andrew McDermott" userId="4727e0e7199adb9f" providerId="LiveId" clId="{6663152B-4703-4C8E-BC5D-9BD93F9B45DD}" dt="2022-09-26T03:01:07.381" v="24835" actId="26606"/>
          <ac:picMkLst>
            <pc:docMk/>
            <pc:sldMk cId="1177860767" sldId="363"/>
            <ac:picMk id="15" creationId="{5191C41F-8FBF-B2A3-B8CA-CB7736377619}"/>
          </ac:picMkLst>
        </pc:picChg>
        <pc:picChg chg="add mod">
          <ac:chgData name="Andrew McDermott" userId="4727e0e7199adb9f" providerId="LiveId" clId="{6663152B-4703-4C8E-BC5D-9BD93F9B45DD}" dt="2022-09-26T03:01:07.381" v="24835" actId="26606"/>
          <ac:picMkLst>
            <pc:docMk/>
            <pc:sldMk cId="1177860767" sldId="363"/>
            <ac:picMk id="17" creationId="{9F258488-5592-A08D-DC04-E1512134B806}"/>
          </ac:picMkLst>
        </pc:picChg>
        <pc:picChg chg="add mod">
          <ac:chgData name="Andrew McDermott" userId="4727e0e7199adb9f" providerId="LiveId" clId="{6663152B-4703-4C8E-BC5D-9BD93F9B45DD}" dt="2022-09-14T11:05:43.601" v="14253" actId="571"/>
          <ac:picMkLst>
            <pc:docMk/>
            <pc:sldMk cId="1177860767" sldId="363"/>
            <ac:picMk id="19" creationId="{D41C75E5-D6EB-FDED-2AFE-145B38783DDB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3:01:46.795" v="24844"/>
        <pc:sldMkLst>
          <pc:docMk/>
          <pc:sldMk cId="3246586494" sldId="364"/>
        </pc:sldMkLst>
        <pc:spChg chg="mod">
          <ac:chgData name="Andrew McDermott" userId="4727e0e7199adb9f" providerId="LiveId" clId="{6663152B-4703-4C8E-BC5D-9BD93F9B45DD}" dt="2022-09-26T01:51:48.745" v="19331" actId="26606"/>
          <ac:spMkLst>
            <pc:docMk/>
            <pc:sldMk cId="3246586494" sldId="364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3:01:46.795" v="24844"/>
          <ac:spMkLst>
            <pc:docMk/>
            <pc:sldMk cId="3246586494" sldId="364"/>
            <ac:spMk id="3" creationId="{5E1F9614-5C43-9848-8CAE-9DB9F1062E59}"/>
          </ac:spMkLst>
        </pc:spChg>
        <pc:spChg chg="add del">
          <ac:chgData name="Andrew McDermott" userId="4727e0e7199adb9f" providerId="LiveId" clId="{6663152B-4703-4C8E-BC5D-9BD93F9B45DD}" dt="2022-09-26T01:51:48.745" v="19331" actId="26606"/>
          <ac:spMkLst>
            <pc:docMk/>
            <pc:sldMk cId="3246586494" sldId="364"/>
            <ac:spMk id="10" creationId="{3ED03601-4724-4293-A32A-3A0879C5D491}"/>
          </ac:spMkLst>
        </pc:spChg>
        <pc:spChg chg="add del">
          <ac:chgData name="Andrew McDermott" userId="4727e0e7199adb9f" providerId="LiveId" clId="{6663152B-4703-4C8E-BC5D-9BD93F9B45DD}" dt="2022-09-26T01:51:48.745" v="19331" actId="26606"/>
          <ac:spMkLst>
            <pc:docMk/>
            <pc:sldMk cId="3246586494" sldId="364"/>
            <ac:spMk id="12" creationId="{5E433AC3-E189-483B-9E8C-DFD5D2A18641}"/>
          </ac:spMkLst>
        </pc:spChg>
        <pc:spChg chg="del">
          <ac:chgData name="Andrew McDermott" userId="4727e0e7199adb9f" providerId="LiveId" clId="{6663152B-4703-4C8E-BC5D-9BD93F9B45DD}" dt="2022-09-12T11:43:44.249" v="13755"/>
          <ac:spMkLst>
            <pc:docMk/>
            <pc:sldMk cId="3246586494" sldId="364"/>
            <ac:spMk id="14" creationId="{E9F26AF7-9AC1-49A4-8F89-2C63E1C0A0BB}"/>
          </ac:spMkLst>
        </pc:spChg>
        <pc:spChg chg="add">
          <ac:chgData name="Andrew McDermott" userId="4727e0e7199adb9f" providerId="LiveId" clId="{6663152B-4703-4C8E-BC5D-9BD93F9B45DD}" dt="2022-09-26T01:51:48.745" v="19331" actId="26606"/>
          <ac:spMkLst>
            <pc:docMk/>
            <pc:sldMk cId="3246586494" sldId="364"/>
            <ac:spMk id="17" creationId="{930BC020-BDBF-49EB-9898-BAB5BF559317}"/>
          </ac:spMkLst>
        </pc:spChg>
        <pc:spChg chg="add">
          <ac:chgData name="Andrew McDermott" userId="4727e0e7199adb9f" providerId="LiveId" clId="{6663152B-4703-4C8E-BC5D-9BD93F9B45DD}" dt="2022-09-26T01:51:48.745" v="19331" actId="26606"/>
          <ac:spMkLst>
            <pc:docMk/>
            <pc:sldMk cId="3246586494" sldId="364"/>
            <ac:spMk id="19" creationId="{64950C64-5D81-40F1-9601-8BA0D63BAE74}"/>
          </ac:spMkLst>
        </pc:spChg>
        <pc:picChg chg="add mod">
          <ac:chgData name="Andrew McDermott" userId="4727e0e7199adb9f" providerId="LiveId" clId="{6663152B-4703-4C8E-BC5D-9BD93F9B45DD}" dt="2022-09-26T01:51:48.745" v="19331" actId="26606"/>
          <ac:picMkLst>
            <pc:docMk/>
            <pc:sldMk cId="3246586494" sldId="364"/>
            <ac:picMk id="5" creationId="{44654357-78E2-54D0-FE02-51C162AE23C0}"/>
          </ac:picMkLst>
        </pc:picChg>
        <pc:picChg chg="del">
          <ac:chgData name="Andrew McDermott" userId="4727e0e7199adb9f" providerId="LiveId" clId="{6663152B-4703-4C8E-BC5D-9BD93F9B45DD}" dt="2022-09-12T11:47:49.419" v="13797" actId="478"/>
          <ac:picMkLst>
            <pc:docMk/>
            <pc:sldMk cId="3246586494" sldId="364"/>
            <ac:picMk id="6" creationId="{93D0424C-235E-FF4B-5D8C-50AE40DD78DA}"/>
          </ac:picMkLst>
        </pc:picChg>
        <pc:picChg chg="del">
          <ac:chgData name="Andrew McDermott" userId="4727e0e7199adb9f" providerId="LiveId" clId="{6663152B-4703-4C8E-BC5D-9BD93F9B45DD}" dt="2022-09-12T11:47:49.419" v="13797" actId="478"/>
          <ac:picMkLst>
            <pc:docMk/>
            <pc:sldMk cId="3246586494" sldId="364"/>
            <ac:picMk id="9" creationId="{49C67439-1517-F279-118C-8CE8AE013192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3:02:17.863" v="24845" actId="12"/>
        <pc:sldMkLst>
          <pc:docMk/>
          <pc:sldMk cId="2431567257" sldId="365"/>
        </pc:sldMkLst>
        <pc:spChg chg="mod">
          <ac:chgData name="Andrew McDermott" userId="4727e0e7199adb9f" providerId="LiveId" clId="{6663152B-4703-4C8E-BC5D-9BD93F9B45DD}" dt="2022-09-26T01:52:21.271" v="19352" actId="26606"/>
          <ac:spMkLst>
            <pc:docMk/>
            <pc:sldMk cId="2431567257" sldId="365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3:02:17.863" v="24845" actId="12"/>
          <ac:spMkLst>
            <pc:docMk/>
            <pc:sldMk cId="2431567257" sldId="365"/>
            <ac:spMk id="3" creationId="{5E1F9614-5C43-9848-8CAE-9DB9F1062E59}"/>
          </ac:spMkLst>
        </pc:spChg>
        <pc:spChg chg="add del">
          <ac:chgData name="Andrew McDermott" userId="4727e0e7199adb9f" providerId="LiveId" clId="{6663152B-4703-4C8E-BC5D-9BD93F9B45DD}" dt="2022-09-26T01:52:21.271" v="19352" actId="26606"/>
          <ac:spMkLst>
            <pc:docMk/>
            <pc:sldMk cId="2431567257" sldId="365"/>
            <ac:spMk id="13" creationId="{E9F26AF7-9AC1-49A4-8F89-2C63E1C0A0BB}"/>
          </ac:spMkLst>
        </pc:spChg>
        <pc:spChg chg="del">
          <ac:chgData name="Andrew McDermott" userId="4727e0e7199adb9f" providerId="LiveId" clId="{6663152B-4703-4C8E-BC5D-9BD93F9B45DD}" dt="2022-09-12T11:43:44.494" v="13757"/>
          <ac:spMkLst>
            <pc:docMk/>
            <pc:sldMk cId="2431567257" sldId="365"/>
            <ac:spMk id="14" creationId="{E9F26AF7-9AC1-49A4-8F89-2C63E1C0A0BB}"/>
          </ac:spMkLst>
        </pc:spChg>
        <pc:spChg chg="add">
          <ac:chgData name="Andrew McDermott" userId="4727e0e7199adb9f" providerId="LiveId" clId="{6663152B-4703-4C8E-BC5D-9BD93F9B45DD}" dt="2022-09-26T01:52:21.271" v="19352" actId="26606"/>
          <ac:spMkLst>
            <pc:docMk/>
            <pc:sldMk cId="2431567257" sldId="365"/>
            <ac:spMk id="18" creationId="{930BC020-BDBF-49EB-9898-BAB5BF559317}"/>
          </ac:spMkLst>
        </pc:spChg>
        <pc:spChg chg="add">
          <ac:chgData name="Andrew McDermott" userId="4727e0e7199adb9f" providerId="LiveId" clId="{6663152B-4703-4C8E-BC5D-9BD93F9B45DD}" dt="2022-09-26T01:52:21.271" v="19352" actId="26606"/>
          <ac:spMkLst>
            <pc:docMk/>
            <pc:sldMk cId="2431567257" sldId="365"/>
            <ac:spMk id="20" creationId="{64950C64-5D81-40F1-9601-8BA0D63BAE74}"/>
          </ac:spMkLst>
        </pc:spChg>
        <pc:picChg chg="add mod ord">
          <ac:chgData name="Andrew McDermott" userId="4727e0e7199adb9f" providerId="LiveId" clId="{6663152B-4703-4C8E-BC5D-9BD93F9B45DD}" dt="2022-09-26T01:52:21.271" v="19352" actId="26606"/>
          <ac:picMkLst>
            <pc:docMk/>
            <pc:sldMk cId="2431567257" sldId="365"/>
            <ac:picMk id="5" creationId="{01E06630-18EF-66A2-738A-351ED1F8347C}"/>
          </ac:picMkLst>
        </pc:picChg>
        <pc:picChg chg="del">
          <ac:chgData name="Andrew McDermott" userId="4727e0e7199adb9f" providerId="LiveId" clId="{6663152B-4703-4C8E-BC5D-9BD93F9B45DD}" dt="2022-09-12T11:48:06.361" v="13800" actId="478"/>
          <ac:picMkLst>
            <pc:docMk/>
            <pc:sldMk cId="2431567257" sldId="365"/>
            <ac:picMk id="6" creationId="{93D0424C-235E-FF4B-5D8C-50AE40DD78DA}"/>
          </ac:picMkLst>
        </pc:picChg>
        <pc:picChg chg="add mod">
          <ac:chgData name="Andrew McDermott" userId="4727e0e7199adb9f" providerId="LiveId" clId="{6663152B-4703-4C8E-BC5D-9BD93F9B45DD}" dt="2022-09-26T01:52:21.271" v="19352" actId="26606"/>
          <ac:picMkLst>
            <pc:docMk/>
            <pc:sldMk cId="2431567257" sldId="365"/>
            <ac:picMk id="8" creationId="{CAE48C9E-5E50-75E8-38DD-8905230B5EAE}"/>
          </ac:picMkLst>
        </pc:picChg>
        <pc:picChg chg="del">
          <ac:chgData name="Andrew McDermott" userId="4727e0e7199adb9f" providerId="LiveId" clId="{6663152B-4703-4C8E-BC5D-9BD93F9B45DD}" dt="2022-09-12T11:48:06.361" v="13800" actId="478"/>
          <ac:picMkLst>
            <pc:docMk/>
            <pc:sldMk cId="2431567257" sldId="365"/>
            <ac:picMk id="9" creationId="{49C67439-1517-F279-118C-8CE8AE013192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3:02:37.451" v="24853" actId="12"/>
        <pc:sldMkLst>
          <pc:docMk/>
          <pc:sldMk cId="4225458465" sldId="366"/>
        </pc:sldMkLst>
        <pc:spChg chg="mod">
          <ac:chgData name="Andrew McDermott" userId="4727e0e7199adb9f" providerId="LiveId" clId="{6663152B-4703-4C8E-BC5D-9BD93F9B45DD}" dt="2022-09-26T01:58:56.818" v="19626" actId="26606"/>
          <ac:spMkLst>
            <pc:docMk/>
            <pc:sldMk cId="4225458465" sldId="366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26T03:02:37.451" v="24853" actId="12"/>
          <ac:spMkLst>
            <pc:docMk/>
            <pc:sldMk cId="4225458465" sldId="366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1:51:50.911" v="13840"/>
          <ac:spMkLst>
            <pc:docMk/>
            <pc:sldMk cId="4225458465" sldId="366"/>
            <ac:spMk id="10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1:58:56.818" v="19626" actId="26606"/>
          <ac:spMkLst>
            <pc:docMk/>
            <pc:sldMk cId="4225458465" sldId="366"/>
            <ac:spMk id="11" creationId="{3ED03601-4724-4293-A32A-3A0879C5D491}"/>
          </ac:spMkLst>
        </pc:spChg>
        <pc:spChg chg="add del">
          <ac:chgData name="Andrew McDermott" userId="4727e0e7199adb9f" providerId="LiveId" clId="{6663152B-4703-4C8E-BC5D-9BD93F9B45DD}" dt="2022-09-26T01:58:56.818" v="19626" actId="26606"/>
          <ac:spMkLst>
            <pc:docMk/>
            <pc:sldMk cId="4225458465" sldId="366"/>
            <ac:spMk id="13" creationId="{5E433AC3-E189-483B-9E8C-DFD5D2A18641}"/>
          </ac:spMkLst>
        </pc:spChg>
        <pc:spChg chg="add">
          <ac:chgData name="Andrew McDermott" userId="4727e0e7199adb9f" providerId="LiveId" clId="{6663152B-4703-4C8E-BC5D-9BD93F9B45DD}" dt="2022-09-26T01:58:56.818" v="19626" actId="26606"/>
          <ac:spMkLst>
            <pc:docMk/>
            <pc:sldMk cId="4225458465" sldId="366"/>
            <ac:spMk id="15" creationId="{867D4867-5BA7-4462-B2F6-A23F4A622AA7}"/>
          </ac:spMkLst>
        </pc:spChg>
        <pc:spChg chg="add">
          <ac:chgData name="Andrew McDermott" userId="4727e0e7199adb9f" providerId="LiveId" clId="{6663152B-4703-4C8E-BC5D-9BD93F9B45DD}" dt="2022-09-26T01:58:56.818" v="19626" actId="26606"/>
          <ac:spMkLst>
            <pc:docMk/>
            <pc:sldMk cId="4225458465" sldId="366"/>
            <ac:spMk id="18" creationId="{1660E788-AFA9-4A1B-9991-6AA74632A15B}"/>
          </ac:spMkLst>
        </pc:spChg>
        <pc:spChg chg="del">
          <ac:chgData name="Andrew McDermott" userId="4727e0e7199adb9f" providerId="LiveId" clId="{6663152B-4703-4C8E-BC5D-9BD93F9B45DD}" dt="2022-09-12T11:57:21.049" v="13909" actId="478"/>
          <ac:spMkLst>
            <pc:docMk/>
            <pc:sldMk cId="4225458465" sldId="366"/>
            <ac:spMk id="20" creationId="{F3A1D05E-E376-2E43-7AA7-4604D461B494}"/>
          </ac:spMkLst>
        </pc:spChg>
        <pc:spChg chg="del">
          <ac:chgData name="Andrew McDermott" userId="4727e0e7199adb9f" providerId="LiveId" clId="{6663152B-4703-4C8E-BC5D-9BD93F9B45DD}" dt="2022-09-12T11:57:21.049" v="13909" actId="478"/>
          <ac:spMkLst>
            <pc:docMk/>
            <pc:sldMk cId="4225458465" sldId="366"/>
            <ac:spMk id="28" creationId="{B8AC357B-9046-48BB-6255-E1F1F57FAC5C}"/>
          </ac:spMkLst>
        </pc:spChg>
        <pc:spChg chg="del">
          <ac:chgData name="Andrew McDermott" userId="4727e0e7199adb9f" providerId="LiveId" clId="{6663152B-4703-4C8E-BC5D-9BD93F9B45DD}" dt="2022-09-12T11:57:21.049" v="13909" actId="478"/>
          <ac:spMkLst>
            <pc:docMk/>
            <pc:sldMk cId="4225458465" sldId="366"/>
            <ac:spMk id="30" creationId="{13FCBD90-A590-BC4A-B62D-30067482094E}"/>
          </ac:spMkLst>
        </pc:spChg>
        <pc:spChg chg="del">
          <ac:chgData name="Andrew McDermott" userId="4727e0e7199adb9f" providerId="LiveId" clId="{6663152B-4703-4C8E-BC5D-9BD93F9B45DD}" dt="2022-09-12T11:57:21.049" v="13909" actId="478"/>
          <ac:spMkLst>
            <pc:docMk/>
            <pc:sldMk cId="4225458465" sldId="366"/>
            <ac:spMk id="32" creationId="{66A4A54F-4C99-8A05-A699-A19647C4D25A}"/>
          </ac:spMkLst>
        </pc:spChg>
        <pc:picChg chg="del">
          <ac:chgData name="Andrew McDermott" userId="4727e0e7199adb9f" providerId="LiveId" clId="{6663152B-4703-4C8E-BC5D-9BD93F9B45DD}" dt="2022-09-12T11:57:18.089" v="13908" actId="478"/>
          <ac:picMkLst>
            <pc:docMk/>
            <pc:sldMk cId="4225458465" sldId="366"/>
            <ac:picMk id="5" creationId="{29A7D20E-04A8-F0F9-B4A6-A2EA40313E52}"/>
          </ac:picMkLst>
        </pc:picChg>
        <pc:picChg chg="add mod">
          <ac:chgData name="Andrew McDermott" userId="4727e0e7199adb9f" providerId="LiveId" clId="{6663152B-4703-4C8E-BC5D-9BD93F9B45DD}" dt="2022-09-26T01:58:56.818" v="19626" actId="26606"/>
          <ac:picMkLst>
            <pc:docMk/>
            <pc:sldMk cId="4225458465" sldId="366"/>
            <ac:picMk id="6" creationId="{0C896D04-B570-7E44-56B1-7CB15D775D0A}"/>
          </ac:picMkLst>
        </pc:picChg>
        <pc:picChg chg="del">
          <ac:chgData name="Andrew McDermott" userId="4727e0e7199adb9f" providerId="LiveId" clId="{6663152B-4703-4C8E-BC5D-9BD93F9B45DD}" dt="2022-09-12T11:57:18.089" v="13908" actId="478"/>
          <ac:picMkLst>
            <pc:docMk/>
            <pc:sldMk cId="4225458465" sldId="366"/>
            <ac:picMk id="8" creationId="{DB705747-47D8-8F57-F771-B36FBF714FFC}"/>
          </ac:picMkLst>
        </pc:picChg>
      </pc:sldChg>
      <pc:sldChg chg="delSp add del setBg delDesignElem">
        <pc:chgData name="Andrew McDermott" userId="4727e0e7199adb9f" providerId="LiveId" clId="{6663152B-4703-4C8E-BC5D-9BD93F9B45DD}" dt="2022-09-12T11:56:42.621" v="13903" actId="47"/>
        <pc:sldMkLst>
          <pc:docMk/>
          <pc:sldMk cId="2811524157" sldId="367"/>
        </pc:sldMkLst>
        <pc:spChg chg="del">
          <ac:chgData name="Andrew McDermott" userId="4727e0e7199adb9f" providerId="LiveId" clId="{6663152B-4703-4C8E-BC5D-9BD93F9B45DD}" dt="2022-09-12T11:51:51.213" v="13842"/>
          <ac:spMkLst>
            <pc:docMk/>
            <pc:sldMk cId="2811524157" sldId="367"/>
            <ac:spMk id="10" creationId="{E9F26AF7-9AC1-49A4-8F89-2C63E1C0A0BB}"/>
          </ac:spMkLst>
        </pc:spChg>
      </pc:sldChg>
      <pc:sldChg chg="addSp delSp modSp add mod setBg setClrOvrMap delDesignElem">
        <pc:chgData name="Andrew McDermott" userId="4727e0e7199adb9f" providerId="LiveId" clId="{6663152B-4703-4C8E-BC5D-9BD93F9B45DD}" dt="2022-09-26T03:02:51.888" v="24857" actId="255"/>
        <pc:sldMkLst>
          <pc:docMk/>
          <pc:sldMk cId="935357495" sldId="368"/>
        </pc:sldMkLst>
        <pc:spChg chg="mod">
          <ac:chgData name="Andrew McDermott" userId="4727e0e7199adb9f" providerId="LiveId" clId="{6663152B-4703-4C8E-BC5D-9BD93F9B45DD}" dt="2022-09-26T02:03:55.910" v="20062" actId="26606"/>
          <ac:spMkLst>
            <pc:docMk/>
            <pc:sldMk cId="935357495" sldId="368"/>
            <ac:spMk id="2" creationId="{6D35DC0D-C10A-2425-C3C7-D5C1C81C47B8}"/>
          </ac:spMkLst>
        </pc:spChg>
        <pc:spChg chg="del mod">
          <ac:chgData name="Andrew McDermott" userId="4727e0e7199adb9f" providerId="LiveId" clId="{6663152B-4703-4C8E-BC5D-9BD93F9B45DD}" dt="2022-09-12T11:58:39.896" v="13919" actId="26606"/>
          <ac:spMkLst>
            <pc:docMk/>
            <pc:sldMk cId="935357495" sldId="368"/>
            <ac:spMk id="3" creationId="{5E1F9614-5C43-9848-8CAE-9DB9F1062E59}"/>
          </ac:spMkLst>
        </pc:spChg>
        <pc:spChg chg="add mod">
          <ac:chgData name="Andrew McDermott" userId="4727e0e7199adb9f" providerId="LiveId" clId="{6663152B-4703-4C8E-BC5D-9BD93F9B45DD}" dt="2022-09-26T03:02:51.888" v="24857" actId="255"/>
          <ac:spMkLst>
            <pc:docMk/>
            <pc:sldMk cId="935357495" sldId="368"/>
            <ac:spMk id="7" creationId="{F2ADE4D7-6245-6F24-69FF-456C41901BF3}"/>
          </ac:spMkLst>
        </pc:spChg>
        <pc:spChg chg="del">
          <ac:chgData name="Andrew McDermott" userId="4727e0e7199adb9f" providerId="LiveId" clId="{6663152B-4703-4C8E-BC5D-9BD93F9B45DD}" dt="2022-09-12T11:51:51.482" v="13844"/>
          <ac:spMkLst>
            <pc:docMk/>
            <pc:sldMk cId="935357495" sldId="368"/>
            <ac:spMk id="10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2:01:18.955" v="19878" actId="26606"/>
          <ac:spMkLst>
            <pc:docMk/>
            <pc:sldMk cId="935357495" sldId="368"/>
            <ac:spMk id="11" creationId="{3ED03601-4724-4293-A32A-3A0879C5D491}"/>
          </ac:spMkLst>
        </pc:spChg>
        <pc:spChg chg="add del">
          <ac:chgData name="Andrew McDermott" userId="4727e0e7199adb9f" providerId="LiveId" clId="{6663152B-4703-4C8E-BC5D-9BD93F9B45DD}" dt="2022-09-26T02:01:18.955" v="19878" actId="26606"/>
          <ac:spMkLst>
            <pc:docMk/>
            <pc:sldMk cId="935357495" sldId="368"/>
            <ac:spMk id="13" creationId="{5E433AC3-E189-483B-9E8C-DFD5D2A18641}"/>
          </ac:spMkLst>
        </pc:spChg>
        <pc:spChg chg="add del">
          <ac:chgData name="Andrew McDermott" userId="4727e0e7199adb9f" providerId="LiveId" clId="{6663152B-4703-4C8E-BC5D-9BD93F9B45DD}" dt="2022-09-26T02:03:55.910" v="20062" actId="26606"/>
          <ac:spMkLst>
            <pc:docMk/>
            <pc:sldMk cId="935357495" sldId="368"/>
            <ac:spMk id="15" creationId="{64950C64-5D81-40F1-9601-8BA0D63BAE74}"/>
          </ac:spMkLst>
        </pc:spChg>
        <pc:spChg chg="add del">
          <ac:chgData name="Andrew McDermott" userId="4727e0e7199adb9f" providerId="LiveId" clId="{6663152B-4703-4C8E-BC5D-9BD93F9B45DD}" dt="2022-09-26T02:03:55.910" v="20062" actId="26606"/>
          <ac:spMkLst>
            <pc:docMk/>
            <pc:sldMk cId="935357495" sldId="368"/>
            <ac:spMk id="18" creationId="{930BC020-BDBF-49EB-9898-BAB5BF559317}"/>
          </ac:spMkLst>
        </pc:spChg>
        <pc:spChg chg="del">
          <ac:chgData name="Andrew McDermott" userId="4727e0e7199adb9f" providerId="LiveId" clId="{6663152B-4703-4C8E-BC5D-9BD93F9B45DD}" dt="2022-09-12T11:55:44.997" v="13890" actId="478"/>
          <ac:spMkLst>
            <pc:docMk/>
            <pc:sldMk cId="935357495" sldId="368"/>
            <ac:spMk id="20" creationId="{F3A1D05E-E376-2E43-7AA7-4604D461B494}"/>
          </ac:spMkLst>
        </pc:spChg>
        <pc:spChg chg="add">
          <ac:chgData name="Andrew McDermott" userId="4727e0e7199adb9f" providerId="LiveId" clId="{6663152B-4703-4C8E-BC5D-9BD93F9B45DD}" dt="2022-09-26T02:03:55.910" v="20062" actId="26606"/>
          <ac:spMkLst>
            <pc:docMk/>
            <pc:sldMk cId="935357495" sldId="368"/>
            <ac:spMk id="23" creationId="{1660E788-AFA9-4A1B-9991-6AA74632A15B}"/>
          </ac:spMkLst>
        </pc:spChg>
        <pc:spChg chg="add">
          <ac:chgData name="Andrew McDermott" userId="4727e0e7199adb9f" providerId="LiveId" clId="{6663152B-4703-4C8E-BC5D-9BD93F9B45DD}" dt="2022-09-26T02:03:55.910" v="20062" actId="26606"/>
          <ac:spMkLst>
            <pc:docMk/>
            <pc:sldMk cId="935357495" sldId="368"/>
            <ac:spMk id="25" creationId="{867D4867-5BA7-4462-B2F6-A23F4A622AA7}"/>
          </ac:spMkLst>
        </pc:spChg>
        <pc:spChg chg="del">
          <ac:chgData name="Andrew McDermott" userId="4727e0e7199adb9f" providerId="LiveId" clId="{6663152B-4703-4C8E-BC5D-9BD93F9B45DD}" dt="2022-09-12T11:55:44.997" v="13890" actId="478"/>
          <ac:spMkLst>
            <pc:docMk/>
            <pc:sldMk cId="935357495" sldId="368"/>
            <ac:spMk id="28" creationId="{B8AC357B-9046-48BB-6255-E1F1F57FAC5C}"/>
          </ac:spMkLst>
        </pc:spChg>
        <pc:spChg chg="del">
          <ac:chgData name="Andrew McDermott" userId="4727e0e7199adb9f" providerId="LiveId" clId="{6663152B-4703-4C8E-BC5D-9BD93F9B45DD}" dt="2022-09-12T11:55:42.846" v="13889" actId="478"/>
          <ac:spMkLst>
            <pc:docMk/>
            <pc:sldMk cId="935357495" sldId="368"/>
            <ac:spMk id="30" creationId="{13FCBD90-A590-BC4A-B62D-30067482094E}"/>
          </ac:spMkLst>
        </pc:spChg>
        <pc:spChg chg="del">
          <ac:chgData name="Andrew McDermott" userId="4727e0e7199adb9f" providerId="LiveId" clId="{6663152B-4703-4C8E-BC5D-9BD93F9B45DD}" dt="2022-09-12T11:55:41.589" v="13888" actId="478"/>
          <ac:spMkLst>
            <pc:docMk/>
            <pc:sldMk cId="935357495" sldId="368"/>
            <ac:spMk id="32" creationId="{66A4A54F-4C99-8A05-A699-A19647C4D25A}"/>
          </ac:spMkLst>
        </pc:spChg>
        <pc:picChg chg="add mod ord">
          <ac:chgData name="Andrew McDermott" userId="4727e0e7199adb9f" providerId="LiveId" clId="{6663152B-4703-4C8E-BC5D-9BD93F9B45DD}" dt="2022-09-26T02:03:55.910" v="20062" actId="26606"/>
          <ac:picMkLst>
            <pc:docMk/>
            <pc:sldMk cId="935357495" sldId="368"/>
            <ac:picMk id="3" creationId="{7E56C5F1-6A72-1F75-46FA-B070A545329C}"/>
          </ac:picMkLst>
        </pc:picChg>
        <pc:picChg chg="del">
          <ac:chgData name="Andrew McDermott" userId="4727e0e7199adb9f" providerId="LiveId" clId="{6663152B-4703-4C8E-BC5D-9BD93F9B45DD}" dt="2022-09-12T11:55:44.997" v="13890" actId="478"/>
          <ac:picMkLst>
            <pc:docMk/>
            <pc:sldMk cId="935357495" sldId="368"/>
            <ac:picMk id="5" creationId="{29A7D20E-04A8-F0F9-B4A6-A2EA40313E52}"/>
          </ac:picMkLst>
        </pc:picChg>
        <pc:picChg chg="add mod ord">
          <ac:chgData name="Andrew McDermott" userId="4727e0e7199adb9f" providerId="LiveId" clId="{6663152B-4703-4C8E-BC5D-9BD93F9B45DD}" dt="2022-09-26T02:03:55.910" v="20062" actId="26606"/>
          <ac:picMkLst>
            <pc:docMk/>
            <pc:sldMk cId="935357495" sldId="368"/>
            <ac:picMk id="6" creationId="{DCAE1711-7801-E231-360C-1565A54B6DCB}"/>
          </ac:picMkLst>
        </pc:picChg>
        <pc:picChg chg="del">
          <ac:chgData name="Andrew McDermott" userId="4727e0e7199adb9f" providerId="LiveId" clId="{6663152B-4703-4C8E-BC5D-9BD93F9B45DD}" dt="2022-09-12T11:55:40.980" v="13887" actId="478"/>
          <ac:picMkLst>
            <pc:docMk/>
            <pc:sldMk cId="935357495" sldId="368"/>
            <ac:picMk id="8" creationId="{DB705747-47D8-8F57-F771-B36FBF714FFC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3:04:01.659" v="24865" actId="255"/>
        <pc:sldMkLst>
          <pc:docMk/>
          <pc:sldMk cId="137833250" sldId="369"/>
        </pc:sldMkLst>
        <pc:spChg chg="mod">
          <ac:chgData name="Andrew McDermott" userId="4727e0e7199adb9f" providerId="LiveId" clId="{6663152B-4703-4C8E-BC5D-9BD93F9B45DD}" dt="2022-09-26T03:03:55.325" v="24864" actId="26606"/>
          <ac:spMkLst>
            <pc:docMk/>
            <pc:sldMk cId="137833250" sldId="369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3:04:01.659" v="24865" actId="255"/>
          <ac:spMkLst>
            <pc:docMk/>
            <pc:sldMk cId="137833250" sldId="369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1:51:51.743" v="13846"/>
          <ac:spMkLst>
            <pc:docMk/>
            <pc:sldMk cId="137833250" sldId="369"/>
            <ac:spMk id="10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2:12:09.985" v="20789" actId="26606"/>
          <ac:spMkLst>
            <pc:docMk/>
            <pc:sldMk cId="137833250" sldId="369"/>
            <ac:spMk id="14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3:03:55.325" v="24864" actId="26606"/>
          <ac:spMkLst>
            <pc:docMk/>
            <pc:sldMk cId="137833250" sldId="369"/>
            <ac:spMk id="19" creationId="{1660E788-AFA9-4A1B-9991-6AA74632A15B}"/>
          </ac:spMkLst>
        </pc:spChg>
        <pc:spChg chg="del">
          <ac:chgData name="Andrew McDermott" userId="4727e0e7199adb9f" providerId="LiveId" clId="{6663152B-4703-4C8E-BC5D-9BD93F9B45DD}" dt="2022-09-12T11:54:15.301" v="13872" actId="478"/>
          <ac:spMkLst>
            <pc:docMk/>
            <pc:sldMk cId="137833250" sldId="369"/>
            <ac:spMk id="20" creationId="{F3A1D05E-E376-2E43-7AA7-4604D461B494}"/>
          </ac:spMkLst>
        </pc:spChg>
        <pc:spChg chg="add del">
          <ac:chgData name="Andrew McDermott" userId="4727e0e7199adb9f" providerId="LiveId" clId="{6663152B-4703-4C8E-BC5D-9BD93F9B45DD}" dt="2022-09-26T03:03:55.325" v="24864" actId="26606"/>
          <ac:spMkLst>
            <pc:docMk/>
            <pc:sldMk cId="137833250" sldId="369"/>
            <ac:spMk id="21" creationId="{867D4867-5BA7-4462-B2F6-A23F4A622AA7}"/>
          </ac:spMkLst>
        </pc:spChg>
        <pc:spChg chg="add">
          <ac:chgData name="Andrew McDermott" userId="4727e0e7199adb9f" providerId="LiveId" clId="{6663152B-4703-4C8E-BC5D-9BD93F9B45DD}" dt="2022-09-26T03:03:55.325" v="24864" actId="26606"/>
          <ac:spMkLst>
            <pc:docMk/>
            <pc:sldMk cId="137833250" sldId="369"/>
            <ac:spMk id="26" creationId="{64950C64-5D81-40F1-9601-8BA0D63BAE74}"/>
          </ac:spMkLst>
        </pc:spChg>
        <pc:spChg chg="del">
          <ac:chgData name="Andrew McDermott" userId="4727e0e7199adb9f" providerId="LiveId" clId="{6663152B-4703-4C8E-BC5D-9BD93F9B45DD}" dt="2022-09-12T11:54:14.113" v="13871" actId="478"/>
          <ac:spMkLst>
            <pc:docMk/>
            <pc:sldMk cId="137833250" sldId="369"/>
            <ac:spMk id="28" creationId="{B8AC357B-9046-48BB-6255-E1F1F57FAC5C}"/>
          </ac:spMkLst>
        </pc:spChg>
        <pc:spChg chg="del">
          <ac:chgData name="Andrew McDermott" userId="4727e0e7199adb9f" providerId="LiveId" clId="{6663152B-4703-4C8E-BC5D-9BD93F9B45DD}" dt="2022-09-12T11:54:12.379" v="13870" actId="478"/>
          <ac:spMkLst>
            <pc:docMk/>
            <pc:sldMk cId="137833250" sldId="369"/>
            <ac:spMk id="30" creationId="{13FCBD90-A590-BC4A-B62D-30067482094E}"/>
          </ac:spMkLst>
        </pc:spChg>
        <pc:spChg chg="del">
          <ac:chgData name="Andrew McDermott" userId="4727e0e7199adb9f" providerId="LiveId" clId="{6663152B-4703-4C8E-BC5D-9BD93F9B45DD}" dt="2022-09-12T11:54:10.061" v="13869" actId="478"/>
          <ac:spMkLst>
            <pc:docMk/>
            <pc:sldMk cId="137833250" sldId="369"/>
            <ac:spMk id="32" creationId="{66A4A54F-4C99-8A05-A699-A19647C4D25A}"/>
          </ac:spMkLst>
        </pc:spChg>
        <pc:picChg chg="del">
          <ac:chgData name="Andrew McDermott" userId="4727e0e7199adb9f" providerId="LiveId" clId="{6663152B-4703-4C8E-BC5D-9BD93F9B45DD}" dt="2022-09-12T11:54:07.493" v="13868" actId="478"/>
          <ac:picMkLst>
            <pc:docMk/>
            <pc:sldMk cId="137833250" sldId="369"/>
            <ac:picMk id="5" creationId="{29A7D20E-04A8-F0F9-B4A6-A2EA40313E52}"/>
          </ac:picMkLst>
        </pc:picChg>
        <pc:picChg chg="add mod ord">
          <ac:chgData name="Andrew McDermott" userId="4727e0e7199adb9f" providerId="LiveId" clId="{6663152B-4703-4C8E-BC5D-9BD93F9B45DD}" dt="2022-09-26T03:03:55.325" v="24864" actId="26606"/>
          <ac:picMkLst>
            <pc:docMk/>
            <pc:sldMk cId="137833250" sldId="369"/>
            <ac:picMk id="6" creationId="{310F190C-2703-4816-B959-157B1D71A7E6}"/>
          </ac:picMkLst>
        </pc:picChg>
        <pc:picChg chg="del">
          <ac:chgData name="Andrew McDermott" userId="4727e0e7199adb9f" providerId="LiveId" clId="{6663152B-4703-4C8E-BC5D-9BD93F9B45DD}" dt="2022-09-12T11:54:07.493" v="13868" actId="478"/>
          <ac:picMkLst>
            <pc:docMk/>
            <pc:sldMk cId="137833250" sldId="369"/>
            <ac:picMk id="8" creationId="{DB705747-47D8-8F57-F771-B36FBF714FFC}"/>
          </ac:picMkLst>
        </pc:picChg>
        <pc:picChg chg="add mod">
          <ac:chgData name="Andrew McDermott" userId="4727e0e7199adb9f" providerId="LiveId" clId="{6663152B-4703-4C8E-BC5D-9BD93F9B45DD}" dt="2022-09-26T03:03:55.325" v="24864" actId="26606"/>
          <ac:picMkLst>
            <pc:docMk/>
            <pc:sldMk cId="137833250" sldId="369"/>
            <ac:picMk id="9" creationId="{88742531-75BB-B85F-C333-884AF6ACBB57}"/>
          </ac:picMkLst>
        </pc:picChg>
      </pc:sldChg>
      <pc:sldChg chg="addSp delSp modSp add mod setBg setClrOvrMap">
        <pc:chgData name="Andrew McDermott" userId="4727e0e7199adb9f" providerId="LiveId" clId="{6663152B-4703-4C8E-BC5D-9BD93F9B45DD}" dt="2022-09-26T03:04:33.093" v="24873" actId="255"/>
        <pc:sldMkLst>
          <pc:docMk/>
          <pc:sldMk cId="597149294" sldId="370"/>
        </pc:sldMkLst>
        <pc:spChg chg="mod">
          <ac:chgData name="Andrew McDermott" userId="4727e0e7199adb9f" providerId="LiveId" clId="{6663152B-4703-4C8E-BC5D-9BD93F9B45DD}" dt="2022-09-26T03:04:07.230" v="24866" actId="26606"/>
          <ac:spMkLst>
            <pc:docMk/>
            <pc:sldMk cId="597149294" sldId="370"/>
            <ac:spMk id="2" creationId="{79085A3D-19DA-2FBE-086D-504118C306C8}"/>
          </ac:spMkLst>
        </pc:spChg>
        <pc:spChg chg="mod">
          <ac:chgData name="Andrew McDermott" userId="4727e0e7199adb9f" providerId="LiveId" clId="{6663152B-4703-4C8E-BC5D-9BD93F9B45DD}" dt="2022-09-26T03:04:33.093" v="24873" actId="255"/>
          <ac:spMkLst>
            <pc:docMk/>
            <pc:sldMk cId="597149294" sldId="370"/>
            <ac:spMk id="3" creationId="{4D00BF6F-494E-C5AE-BA79-DE82BB5AB23C}"/>
          </ac:spMkLst>
        </pc:spChg>
        <pc:spChg chg="add del">
          <ac:chgData name="Andrew McDermott" userId="4727e0e7199adb9f" providerId="LiveId" clId="{6663152B-4703-4C8E-BC5D-9BD93F9B45DD}" dt="2022-09-26T03:04:07.230" v="24866" actId="26606"/>
          <ac:spMkLst>
            <pc:docMk/>
            <pc:sldMk cId="597149294" sldId="370"/>
            <ac:spMk id="8" creationId="{C33976D1-3430-450C-A978-87A9A6E8E71F}"/>
          </ac:spMkLst>
        </pc:spChg>
        <pc:spChg chg="add del">
          <ac:chgData name="Andrew McDermott" userId="4727e0e7199adb9f" providerId="LiveId" clId="{6663152B-4703-4C8E-BC5D-9BD93F9B45DD}" dt="2022-09-26T03:04:07.230" v="24866" actId="26606"/>
          <ac:spMkLst>
            <pc:docMk/>
            <pc:sldMk cId="597149294" sldId="370"/>
            <ac:spMk id="10" creationId="{7D6AAC78-7D86-415A-ADC1-2B474807960C}"/>
          </ac:spMkLst>
        </pc:spChg>
        <pc:spChg chg="add del">
          <ac:chgData name="Andrew McDermott" userId="4727e0e7199adb9f" providerId="LiveId" clId="{6663152B-4703-4C8E-BC5D-9BD93F9B45DD}" dt="2022-09-26T03:04:07.230" v="24866" actId="26606"/>
          <ac:spMkLst>
            <pc:docMk/>
            <pc:sldMk cId="597149294" sldId="370"/>
            <ac:spMk id="12" creationId="{F2A658D9-F185-44F1-BA33-D50320D1D078}"/>
          </ac:spMkLst>
        </pc:spChg>
        <pc:spChg chg="add">
          <ac:chgData name="Andrew McDermott" userId="4727e0e7199adb9f" providerId="LiveId" clId="{6663152B-4703-4C8E-BC5D-9BD93F9B45DD}" dt="2022-09-26T03:04:07.230" v="24866" actId="26606"/>
          <ac:spMkLst>
            <pc:docMk/>
            <pc:sldMk cId="597149294" sldId="370"/>
            <ac:spMk id="17" creationId="{6C9F9EF0-93D5-4D4B-BAFE-4770028147DD}"/>
          </ac:spMkLst>
        </pc:spChg>
      </pc:sldChg>
      <pc:sldChg chg="addSp delSp modSp add mod setBg setClrOvrMap">
        <pc:chgData name="Andrew McDermott" userId="4727e0e7199adb9f" providerId="LiveId" clId="{6663152B-4703-4C8E-BC5D-9BD93F9B45DD}" dt="2022-09-26T03:04:54.573" v="24876" actId="255"/>
        <pc:sldMkLst>
          <pc:docMk/>
          <pc:sldMk cId="1278852072" sldId="371"/>
        </pc:sldMkLst>
        <pc:spChg chg="mod">
          <ac:chgData name="Andrew McDermott" userId="4727e0e7199adb9f" providerId="LiveId" clId="{6663152B-4703-4C8E-BC5D-9BD93F9B45DD}" dt="2022-09-26T03:04:38.604" v="24874" actId="26606"/>
          <ac:spMkLst>
            <pc:docMk/>
            <pc:sldMk cId="1278852072" sldId="371"/>
            <ac:spMk id="2" creationId="{79085A3D-19DA-2FBE-086D-504118C306C8}"/>
          </ac:spMkLst>
        </pc:spChg>
        <pc:spChg chg="add del mod">
          <ac:chgData name="Andrew McDermott" userId="4727e0e7199adb9f" providerId="LiveId" clId="{6663152B-4703-4C8E-BC5D-9BD93F9B45DD}" dt="2022-09-26T02:17:25.212" v="21377" actId="26606"/>
          <ac:spMkLst>
            <pc:docMk/>
            <pc:sldMk cId="1278852072" sldId="371"/>
            <ac:spMk id="3" creationId="{4D00BF6F-494E-C5AE-BA79-DE82BB5AB23C}"/>
          </ac:spMkLst>
        </pc:spChg>
        <pc:spChg chg="add del">
          <ac:chgData name="Andrew McDermott" userId="4727e0e7199adb9f" providerId="LiveId" clId="{6663152B-4703-4C8E-BC5D-9BD93F9B45DD}" dt="2022-09-26T03:04:38.604" v="24874" actId="26606"/>
          <ac:spMkLst>
            <pc:docMk/>
            <pc:sldMk cId="1278852072" sldId="371"/>
            <ac:spMk id="8" creationId="{C33976D1-3430-450C-A978-87A9A6E8E71F}"/>
          </ac:spMkLst>
        </pc:spChg>
        <pc:spChg chg="add del">
          <ac:chgData name="Andrew McDermott" userId="4727e0e7199adb9f" providerId="LiveId" clId="{6663152B-4703-4C8E-BC5D-9BD93F9B45DD}" dt="2022-09-26T02:17:25.197" v="21376" actId="26606"/>
          <ac:spMkLst>
            <pc:docMk/>
            <pc:sldMk cId="1278852072" sldId="371"/>
            <ac:spMk id="9" creationId="{93F0ADB5-A0B4-4B01-A8C4-FDC34CE22BD4}"/>
          </ac:spMkLst>
        </pc:spChg>
        <pc:spChg chg="add del">
          <ac:chgData name="Andrew McDermott" userId="4727e0e7199adb9f" providerId="LiveId" clId="{6663152B-4703-4C8E-BC5D-9BD93F9B45DD}" dt="2022-09-26T03:04:38.604" v="24874" actId="26606"/>
          <ac:spMkLst>
            <pc:docMk/>
            <pc:sldMk cId="1278852072" sldId="371"/>
            <ac:spMk id="10" creationId="{7D6AAC78-7D86-415A-ADC1-2B474807960C}"/>
          </ac:spMkLst>
        </pc:spChg>
        <pc:spChg chg="add del">
          <ac:chgData name="Andrew McDermott" userId="4727e0e7199adb9f" providerId="LiveId" clId="{6663152B-4703-4C8E-BC5D-9BD93F9B45DD}" dt="2022-09-26T02:17:25.197" v="21376" actId="26606"/>
          <ac:spMkLst>
            <pc:docMk/>
            <pc:sldMk cId="1278852072" sldId="371"/>
            <ac:spMk id="11" creationId="{AA6D0FDE-0241-4C21-A720-A69475358235}"/>
          </ac:spMkLst>
        </pc:spChg>
        <pc:spChg chg="add del">
          <ac:chgData name="Andrew McDermott" userId="4727e0e7199adb9f" providerId="LiveId" clId="{6663152B-4703-4C8E-BC5D-9BD93F9B45DD}" dt="2022-09-26T03:04:38.604" v="24874" actId="26606"/>
          <ac:spMkLst>
            <pc:docMk/>
            <pc:sldMk cId="1278852072" sldId="371"/>
            <ac:spMk id="12" creationId="{F2A658D9-F185-44F1-BA33-D50320D1D078}"/>
          </ac:spMkLst>
        </pc:spChg>
        <pc:spChg chg="add mod">
          <ac:chgData name="Andrew McDermott" userId="4727e0e7199adb9f" providerId="LiveId" clId="{6663152B-4703-4C8E-BC5D-9BD93F9B45DD}" dt="2022-09-26T03:04:54.573" v="24876" actId="255"/>
          <ac:spMkLst>
            <pc:docMk/>
            <pc:sldMk cId="1278852072" sldId="371"/>
            <ac:spMk id="13" creationId="{4D00BF6F-494E-C5AE-BA79-DE82BB5AB23C}"/>
          </ac:spMkLst>
        </pc:spChg>
        <pc:spChg chg="add">
          <ac:chgData name="Andrew McDermott" userId="4727e0e7199adb9f" providerId="LiveId" clId="{6663152B-4703-4C8E-BC5D-9BD93F9B45DD}" dt="2022-09-26T03:04:38.604" v="24874" actId="26606"/>
          <ac:spMkLst>
            <pc:docMk/>
            <pc:sldMk cId="1278852072" sldId="371"/>
            <ac:spMk id="18" creationId="{6C9F9EF0-93D5-4D4B-BAFE-4770028147DD}"/>
          </ac:spMkLst>
        </pc:spChg>
        <pc:graphicFrameChg chg="add del">
          <ac:chgData name="Andrew McDermott" userId="4727e0e7199adb9f" providerId="LiveId" clId="{6663152B-4703-4C8E-BC5D-9BD93F9B45DD}" dt="2022-09-26T02:17:25.197" v="21376" actId="26606"/>
          <ac:graphicFrameMkLst>
            <pc:docMk/>
            <pc:sldMk cId="1278852072" sldId="371"/>
            <ac:graphicFrameMk id="5" creationId="{EB99A8CA-6499-AA24-8E55-690EB888F564}"/>
          </ac:graphicFrameMkLst>
        </pc:graphicFrameChg>
      </pc:sldChg>
      <pc:sldChg chg="addSp delSp modSp add mod setBg setClrOvrMap">
        <pc:chgData name="Andrew McDermott" userId="4727e0e7199adb9f" providerId="LiveId" clId="{6663152B-4703-4C8E-BC5D-9BD93F9B45DD}" dt="2022-09-26T03:05:09.987" v="24888" actId="255"/>
        <pc:sldMkLst>
          <pc:docMk/>
          <pc:sldMk cId="1855479896" sldId="372"/>
        </pc:sldMkLst>
        <pc:spChg chg="mod">
          <ac:chgData name="Andrew McDermott" userId="4727e0e7199adb9f" providerId="LiveId" clId="{6663152B-4703-4C8E-BC5D-9BD93F9B45DD}" dt="2022-09-26T03:05:06.364" v="24887" actId="26606"/>
          <ac:spMkLst>
            <pc:docMk/>
            <pc:sldMk cId="1855479896" sldId="372"/>
            <ac:spMk id="2" creationId="{79085A3D-19DA-2FBE-086D-504118C306C8}"/>
          </ac:spMkLst>
        </pc:spChg>
        <pc:spChg chg="mod">
          <ac:chgData name="Andrew McDermott" userId="4727e0e7199adb9f" providerId="LiveId" clId="{6663152B-4703-4C8E-BC5D-9BD93F9B45DD}" dt="2022-09-26T03:05:09.987" v="24888" actId="255"/>
          <ac:spMkLst>
            <pc:docMk/>
            <pc:sldMk cId="1855479896" sldId="372"/>
            <ac:spMk id="3" creationId="{4D00BF6F-494E-C5AE-BA79-DE82BB5AB23C}"/>
          </ac:spMkLst>
        </pc:spChg>
        <pc:spChg chg="add del">
          <ac:chgData name="Andrew McDermott" userId="4727e0e7199adb9f" providerId="LiveId" clId="{6663152B-4703-4C8E-BC5D-9BD93F9B45DD}" dt="2022-09-26T03:05:06.364" v="24887" actId="26606"/>
          <ac:spMkLst>
            <pc:docMk/>
            <pc:sldMk cId="1855479896" sldId="372"/>
            <ac:spMk id="8" creationId="{C33976D1-3430-450C-A978-87A9A6E8E71F}"/>
          </ac:spMkLst>
        </pc:spChg>
        <pc:spChg chg="add del">
          <ac:chgData name="Andrew McDermott" userId="4727e0e7199adb9f" providerId="LiveId" clId="{6663152B-4703-4C8E-BC5D-9BD93F9B45DD}" dt="2022-09-26T03:05:06.364" v="24887" actId="26606"/>
          <ac:spMkLst>
            <pc:docMk/>
            <pc:sldMk cId="1855479896" sldId="372"/>
            <ac:spMk id="10" creationId="{7D6AAC78-7D86-415A-ADC1-2B474807960C}"/>
          </ac:spMkLst>
        </pc:spChg>
        <pc:spChg chg="add del">
          <ac:chgData name="Andrew McDermott" userId="4727e0e7199adb9f" providerId="LiveId" clId="{6663152B-4703-4C8E-BC5D-9BD93F9B45DD}" dt="2022-09-26T03:05:06.364" v="24887" actId="26606"/>
          <ac:spMkLst>
            <pc:docMk/>
            <pc:sldMk cId="1855479896" sldId="372"/>
            <ac:spMk id="12" creationId="{F2A658D9-F185-44F1-BA33-D50320D1D078}"/>
          </ac:spMkLst>
        </pc:spChg>
        <pc:spChg chg="add">
          <ac:chgData name="Andrew McDermott" userId="4727e0e7199adb9f" providerId="LiveId" clId="{6663152B-4703-4C8E-BC5D-9BD93F9B45DD}" dt="2022-09-26T03:05:06.364" v="24887" actId="26606"/>
          <ac:spMkLst>
            <pc:docMk/>
            <pc:sldMk cId="1855479896" sldId="372"/>
            <ac:spMk id="17" creationId="{6C9F9EF0-93D5-4D4B-BAFE-4770028147DD}"/>
          </ac:spMkLst>
        </pc:spChg>
      </pc:sldChg>
      <pc:sldChg chg="addSp delSp modSp add mod setBg setClrOvrMap">
        <pc:chgData name="Andrew McDermott" userId="4727e0e7199adb9f" providerId="LiveId" clId="{6663152B-4703-4C8E-BC5D-9BD93F9B45DD}" dt="2022-09-26T03:05:28.804" v="24892" actId="255"/>
        <pc:sldMkLst>
          <pc:docMk/>
          <pc:sldMk cId="411746035" sldId="373"/>
        </pc:sldMkLst>
        <pc:spChg chg="mod">
          <ac:chgData name="Andrew McDermott" userId="4727e0e7199adb9f" providerId="LiveId" clId="{6663152B-4703-4C8E-BC5D-9BD93F9B45DD}" dt="2022-09-26T03:05:24.763" v="24891" actId="26606"/>
          <ac:spMkLst>
            <pc:docMk/>
            <pc:sldMk cId="411746035" sldId="373"/>
            <ac:spMk id="2" creationId="{79085A3D-19DA-2FBE-086D-504118C306C8}"/>
          </ac:spMkLst>
        </pc:spChg>
        <pc:spChg chg="mod">
          <ac:chgData name="Andrew McDermott" userId="4727e0e7199adb9f" providerId="LiveId" clId="{6663152B-4703-4C8E-BC5D-9BD93F9B45DD}" dt="2022-09-26T03:05:28.804" v="24892" actId="255"/>
          <ac:spMkLst>
            <pc:docMk/>
            <pc:sldMk cId="411746035" sldId="373"/>
            <ac:spMk id="3" creationId="{4D00BF6F-494E-C5AE-BA79-DE82BB5AB23C}"/>
          </ac:spMkLst>
        </pc:spChg>
        <pc:spChg chg="add del">
          <ac:chgData name="Andrew McDermott" userId="4727e0e7199adb9f" providerId="LiveId" clId="{6663152B-4703-4C8E-BC5D-9BD93F9B45DD}" dt="2022-09-26T03:05:24.763" v="24891" actId="26606"/>
          <ac:spMkLst>
            <pc:docMk/>
            <pc:sldMk cId="411746035" sldId="373"/>
            <ac:spMk id="8" creationId="{C33976D1-3430-450C-A978-87A9A6E8E71F}"/>
          </ac:spMkLst>
        </pc:spChg>
        <pc:spChg chg="add del">
          <ac:chgData name="Andrew McDermott" userId="4727e0e7199adb9f" providerId="LiveId" clId="{6663152B-4703-4C8E-BC5D-9BD93F9B45DD}" dt="2022-09-26T03:05:24.763" v="24891" actId="26606"/>
          <ac:spMkLst>
            <pc:docMk/>
            <pc:sldMk cId="411746035" sldId="373"/>
            <ac:spMk id="10" creationId="{7D6AAC78-7D86-415A-ADC1-2B474807960C}"/>
          </ac:spMkLst>
        </pc:spChg>
        <pc:spChg chg="add del">
          <ac:chgData name="Andrew McDermott" userId="4727e0e7199adb9f" providerId="LiveId" clId="{6663152B-4703-4C8E-BC5D-9BD93F9B45DD}" dt="2022-09-26T03:05:24.763" v="24891" actId="26606"/>
          <ac:spMkLst>
            <pc:docMk/>
            <pc:sldMk cId="411746035" sldId="373"/>
            <ac:spMk id="12" creationId="{F2A658D9-F185-44F1-BA33-D50320D1D078}"/>
          </ac:spMkLst>
        </pc:spChg>
        <pc:spChg chg="add">
          <ac:chgData name="Andrew McDermott" userId="4727e0e7199adb9f" providerId="LiveId" clId="{6663152B-4703-4C8E-BC5D-9BD93F9B45DD}" dt="2022-09-26T03:05:24.763" v="24891" actId="26606"/>
          <ac:spMkLst>
            <pc:docMk/>
            <pc:sldMk cId="411746035" sldId="373"/>
            <ac:spMk id="17" creationId="{6C9F9EF0-93D5-4D4B-BAFE-4770028147DD}"/>
          </ac:spMkLst>
        </pc:spChg>
      </pc:sldChg>
      <pc:sldChg chg="addSp delSp modSp add mod setBg setClrOvrMap">
        <pc:chgData name="Andrew McDermott" userId="4727e0e7199adb9f" providerId="LiveId" clId="{6663152B-4703-4C8E-BC5D-9BD93F9B45DD}" dt="2022-09-26T03:05:40.902" v="24895" actId="255"/>
        <pc:sldMkLst>
          <pc:docMk/>
          <pc:sldMk cId="4096593041" sldId="374"/>
        </pc:sldMkLst>
        <pc:spChg chg="mod">
          <ac:chgData name="Andrew McDermott" userId="4727e0e7199adb9f" providerId="LiveId" clId="{6663152B-4703-4C8E-BC5D-9BD93F9B45DD}" dt="2022-09-26T03:05:34.837" v="24893" actId="26606"/>
          <ac:spMkLst>
            <pc:docMk/>
            <pc:sldMk cId="4096593041" sldId="374"/>
            <ac:spMk id="2" creationId="{79085A3D-19DA-2FBE-086D-504118C306C8}"/>
          </ac:spMkLst>
        </pc:spChg>
        <pc:spChg chg="mod">
          <ac:chgData name="Andrew McDermott" userId="4727e0e7199adb9f" providerId="LiveId" clId="{6663152B-4703-4C8E-BC5D-9BD93F9B45DD}" dt="2022-09-26T03:05:40.902" v="24895" actId="255"/>
          <ac:spMkLst>
            <pc:docMk/>
            <pc:sldMk cId="4096593041" sldId="374"/>
            <ac:spMk id="3" creationId="{4D00BF6F-494E-C5AE-BA79-DE82BB5AB23C}"/>
          </ac:spMkLst>
        </pc:spChg>
        <pc:spChg chg="add del">
          <ac:chgData name="Andrew McDermott" userId="4727e0e7199adb9f" providerId="LiveId" clId="{6663152B-4703-4C8E-BC5D-9BD93F9B45DD}" dt="2022-09-26T03:05:34.837" v="24893" actId="26606"/>
          <ac:spMkLst>
            <pc:docMk/>
            <pc:sldMk cId="4096593041" sldId="374"/>
            <ac:spMk id="8" creationId="{C33976D1-3430-450C-A978-87A9A6E8E71F}"/>
          </ac:spMkLst>
        </pc:spChg>
        <pc:spChg chg="add del">
          <ac:chgData name="Andrew McDermott" userId="4727e0e7199adb9f" providerId="LiveId" clId="{6663152B-4703-4C8E-BC5D-9BD93F9B45DD}" dt="2022-09-26T03:05:34.837" v="24893" actId="26606"/>
          <ac:spMkLst>
            <pc:docMk/>
            <pc:sldMk cId="4096593041" sldId="374"/>
            <ac:spMk id="10" creationId="{7D6AAC78-7D86-415A-ADC1-2B474807960C}"/>
          </ac:spMkLst>
        </pc:spChg>
        <pc:spChg chg="add del">
          <ac:chgData name="Andrew McDermott" userId="4727e0e7199adb9f" providerId="LiveId" clId="{6663152B-4703-4C8E-BC5D-9BD93F9B45DD}" dt="2022-09-26T03:05:34.837" v="24893" actId="26606"/>
          <ac:spMkLst>
            <pc:docMk/>
            <pc:sldMk cId="4096593041" sldId="374"/>
            <ac:spMk id="12" creationId="{F2A658D9-F185-44F1-BA33-D50320D1D078}"/>
          </ac:spMkLst>
        </pc:spChg>
        <pc:spChg chg="add">
          <ac:chgData name="Andrew McDermott" userId="4727e0e7199adb9f" providerId="LiveId" clId="{6663152B-4703-4C8E-BC5D-9BD93F9B45DD}" dt="2022-09-26T03:05:34.837" v="24893" actId="26606"/>
          <ac:spMkLst>
            <pc:docMk/>
            <pc:sldMk cId="4096593041" sldId="374"/>
            <ac:spMk id="17" creationId="{6C9F9EF0-93D5-4D4B-BAFE-4770028147DD}"/>
          </ac:spMkLst>
        </pc:spChg>
      </pc:sldChg>
      <pc:sldChg chg="addSp delSp modSp add mod setBg setClrOvrMap">
        <pc:chgData name="Andrew McDermott" userId="4727e0e7199adb9f" providerId="LiveId" clId="{6663152B-4703-4C8E-BC5D-9BD93F9B45DD}" dt="2022-09-26T03:05:51.054" v="24898" actId="403"/>
        <pc:sldMkLst>
          <pc:docMk/>
          <pc:sldMk cId="2237277198" sldId="375"/>
        </pc:sldMkLst>
        <pc:spChg chg="mod">
          <ac:chgData name="Andrew McDermott" userId="4727e0e7199adb9f" providerId="LiveId" clId="{6663152B-4703-4C8E-BC5D-9BD93F9B45DD}" dt="2022-09-26T03:05:48.052" v="24896" actId="26606"/>
          <ac:spMkLst>
            <pc:docMk/>
            <pc:sldMk cId="2237277198" sldId="375"/>
            <ac:spMk id="2" creationId="{79085A3D-19DA-2FBE-086D-504118C306C8}"/>
          </ac:spMkLst>
        </pc:spChg>
        <pc:spChg chg="mod">
          <ac:chgData name="Andrew McDermott" userId="4727e0e7199adb9f" providerId="LiveId" clId="{6663152B-4703-4C8E-BC5D-9BD93F9B45DD}" dt="2022-09-26T03:05:51.054" v="24898" actId="403"/>
          <ac:spMkLst>
            <pc:docMk/>
            <pc:sldMk cId="2237277198" sldId="375"/>
            <ac:spMk id="3" creationId="{4D00BF6F-494E-C5AE-BA79-DE82BB5AB23C}"/>
          </ac:spMkLst>
        </pc:spChg>
        <pc:spChg chg="add del">
          <ac:chgData name="Andrew McDermott" userId="4727e0e7199adb9f" providerId="LiveId" clId="{6663152B-4703-4C8E-BC5D-9BD93F9B45DD}" dt="2022-09-26T03:05:48.052" v="24896" actId="26606"/>
          <ac:spMkLst>
            <pc:docMk/>
            <pc:sldMk cId="2237277198" sldId="375"/>
            <ac:spMk id="8" creationId="{C33976D1-3430-450C-A978-87A9A6E8E71F}"/>
          </ac:spMkLst>
        </pc:spChg>
        <pc:spChg chg="add del">
          <ac:chgData name="Andrew McDermott" userId="4727e0e7199adb9f" providerId="LiveId" clId="{6663152B-4703-4C8E-BC5D-9BD93F9B45DD}" dt="2022-09-26T03:05:48.052" v="24896" actId="26606"/>
          <ac:spMkLst>
            <pc:docMk/>
            <pc:sldMk cId="2237277198" sldId="375"/>
            <ac:spMk id="10" creationId="{7D6AAC78-7D86-415A-ADC1-2B474807960C}"/>
          </ac:spMkLst>
        </pc:spChg>
        <pc:spChg chg="add del">
          <ac:chgData name="Andrew McDermott" userId="4727e0e7199adb9f" providerId="LiveId" clId="{6663152B-4703-4C8E-BC5D-9BD93F9B45DD}" dt="2022-09-26T03:05:48.052" v="24896" actId="26606"/>
          <ac:spMkLst>
            <pc:docMk/>
            <pc:sldMk cId="2237277198" sldId="375"/>
            <ac:spMk id="12" creationId="{F2A658D9-F185-44F1-BA33-D50320D1D078}"/>
          </ac:spMkLst>
        </pc:spChg>
        <pc:spChg chg="add">
          <ac:chgData name="Andrew McDermott" userId="4727e0e7199adb9f" providerId="LiveId" clId="{6663152B-4703-4C8E-BC5D-9BD93F9B45DD}" dt="2022-09-26T03:05:48.052" v="24896" actId="26606"/>
          <ac:spMkLst>
            <pc:docMk/>
            <pc:sldMk cId="2237277198" sldId="375"/>
            <ac:spMk id="17" creationId="{6C9F9EF0-93D5-4D4B-BAFE-4770028147DD}"/>
          </ac:spMkLst>
        </pc:spChg>
      </pc:sldChg>
      <pc:sldChg chg="addSp delSp modSp add mod setBg setClrOvrMap">
        <pc:chgData name="Andrew McDermott" userId="4727e0e7199adb9f" providerId="LiveId" clId="{6663152B-4703-4C8E-BC5D-9BD93F9B45DD}" dt="2022-09-26T03:03:23.952" v="24860" actId="20577"/>
        <pc:sldMkLst>
          <pc:docMk/>
          <pc:sldMk cId="524684739" sldId="376"/>
        </pc:sldMkLst>
        <pc:spChg chg="mod">
          <ac:chgData name="Andrew McDermott" userId="4727e0e7199adb9f" providerId="LiveId" clId="{6663152B-4703-4C8E-BC5D-9BD93F9B45DD}" dt="2022-09-26T03:03:16.176" v="24858" actId="26606"/>
          <ac:spMkLst>
            <pc:docMk/>
            <pc:sldMk cId="524684739" sldId="376"/>
            <ac:spMk id="2" creationId="{79085A3D-19DA-2FBE-086D-504118C306C8}"/>
          </ac:spMkLst>
        </pc:spChg>
        <pc:spChg chg="mod">
          <ac:chgData name="Andrew McDermott" userId="4727e0e7199adb9f" providerId="LiveId" clId="{6663152B-4703-4C8E-BC5D-9BD93F9B45DD}" dt="2022-09-26T03:03:23.952" v="24860" actId="20577"/>
          <ac:spMkLst>
            <pc:docMk/>
            <pc:sldMk cId="524684739" sldId="376"/>
            <ac:spMk id="3" creationId="{4D00BF6F-494E-C5AE-BA79-DE82BB5AB23C}"/>
          </ac:spMkLst>
        </pc:spChg>
        <pc:spChg chg="add del">
          <ac:chgData name="Andrew McDermott" userId="4727e0e7199adb9f" providerId="LiveId" clId="{6663152B-4703-4C8E-BC5D-9BD93F9B45DD}" dt="2022-09-26T03:03:16.176" v="24858" actId="26606"/>
          <ac:spMkLst>
            <pc:docMk/>
            <pc:sldMk cId="524684739" sldId="376"/>
            <ac:spMk id="8" creationId="{C33976D1-3430-450C-A978-87A9A6E8E71F}"/>
          </ac:spMkLst>
        </pc:spChg>
        <pc:spChg chg="add del">
          <ac:chgData name="Andrew McDermott" userId="4727e0e7199adb9f" providerId="LiveId" clId="{6663152B-4703-4C8E-BC5D-9BD93F9B45DD}" dt="2022-09-26T03:03:16.176" v="24858" actId="26606"/>
          <ac:spMkLst>
            <pc:docMk/>
            <pc:sldMk cId="524684739" sldId="376"/>
            <ac:spMk id="10" creationId="{7D6AAC78-7D86-415A-ADC1-2B474807960C}"/>
          </ac:spMkLst>
        </pc:spChg>
        <pc:spChg chg="add del">
          <ac:chgData name="Andrew McDermott" userId="4727e0e7199adb9f" providerId="LiveId" clId="{6663152B-4703-4C8E-BC5D-9BD93F9B45DD}" dt="2022-09-26T03:03:16.176" v="24858" actId="26606"/>
          <ac:spMkLst>
            <pc:docMk/>
            <pc:sldMk cId="524684739" sldId="376"/>
            <ac:spMk id="12" creationId="{F2A658D9-F185-44F1-BA33-D50320D1D078}"/>
          </ac:spMkLst>
        </pc:spChg>
        <pc:spChg chg="add">
          <ac:chgData name="Andrew McDermott" userId="4727e0e7199adb9f" providerId="LiveId" clId="{6663152B-4703-4C8E-BC5D-9BD93F9B45DD}" dt="2022-09-26T03:03:16.176" v="24858" actId="26606"/>
          <ac:spMkLst>
            <pc:docMk/>
            <pc:sldMk cId="524684739" sldId="376"/>
            <ac:spMk id="17" creationId="{6C9F9EF0-93D5-4D4B-BAFE-4770028147DD}"/>
          </ac:spMkLst>
        </pc:spChg>
      </pc:sldChg>
      <pc:sldChg chg="addSp delSp add del mod setBg delDesignElem">
        <pc:chgData name="Andrew McDermott" userId="4727e0e7199adb9f" providerId="LiveId" clId="{6663152B-4703-4C8E-BC5D-9BD93F9B45DD}" dt="2022-09-12T11:56:19.556" v="13899"/>
        <pc:sldMkLst>
          <pc:docMk/>
          <pc:sldMk cId="336189112" sldId="377"/>
        </pc:sldMkLst>
        <pc:spChg chg="add del">
          <ac:chgData name="Andrew McDermott" userId="4727e0e7199adb9f" providerId="LiveId" clId="{6663152B-4703-4C8E-BC5D-9BD93F9B45DD}" dt="2022-09-12T11:56:19.556" v="13899"/>
          <ac:spMkLst>
            <pc:docMk/>
            <pc:sldMk cId="336189112" sldId="377"/>
            <ac:spMk id="10" creationId="{3ED03601-4724-4293-A32A-3A0879C5D491}"/>
          </ac:spMkLst>
        </pc:spChg>
        <pc:spChg chg="add del">
          <ac:chgData name="Andrew McDermott" userId="4727e0e7199adb9f" providerId="LiveId" clId="{6663152B-4703-4C8E-BC5D-9BD93F9B45DD}" dt="2022-09-12T11:56:19.556" v="13899"/>
          <ac:spMkLst>
            <pc:docMk/>
            <pc:sldMk cId="336189112" sldId="377"/>
            <ac:spMk id="12" creationId="{5E433AC3-E189-483B-9E8C-DFD5D2A18641}"/>
          </ac:spMkLst>
        </pc:spChg>
        <pc:picChg chg="add del">
          <ac:chgData name="Andrew McDermott" userId="4727e0e7199adb9f" providerId="LiveId" clId="{6663152B-4703-4C8E-BC5D-9BD93F9B45DD}" dt="2022-09-12T11:56:18.624" v="13898" actId="478"/>
          <ac:picMkLst>
            <pc:docMk/>
            <pc:sldMk cId="336189112" sldId="377"/>
            <ac:picMk id="5" creationId="{44654357-78E2-54D0-FE02-51C162AE23C0}"/>
          </ac:picMkLst>
        </pc:picChg>
        <pc:picChg chg="add del">
          <ac:chgData name="Andrew McDermott" userId="4727e0e7199adb9f" providerId="LiveId" clId="{6663152B-4703-4C8E-BC5D-9BD93F9B45DD}" dt="2022-09-12T11:56:18.242" v="13897" actId="22"/>
          <ac:picMkLst>
            <pc:docMk/>
            <pc:sldMk cId="336189112" sldId="377"/>
            <ac:picMk id="6" creationId="{71376544-5C52-93BA-8FBF-77C765D92928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3:06:14.638" v="24903" actId="14100"/>
        <pc:sldMkLst>
          <pc:docMk/>
          <pc:sldMk cId="1872325732" sldId="377"/>
        </pc:sldMkLst>
        <pc:spChg chg="mod ord">
          <ac:chgData name="Andrew McDermott" userId="4727e0e7199adb9f" providerId="LiveId" clId="{6663152B-4703-4C8E-BC5D-9BD93F9B45DD}" dt="2022-09-26T02:28:59.783" v="23098" actId="26606"/>
          <ac:spMkLst>
            <pc:docMk/>
            <pc:sldMk cId="1872325732" sldId="377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3:06:14.638" v="24903" actId="14100"/>
          <ac:spMkLst>
            <pc:docMk/>
            <pc:sldMk cId="1872325732" sldId="377"/>
            <ac:spMk id="3" creationId="{5E1F9614-5C43-9848-8CAE-9DB9F1062E59}"/>
          </ac:spMkLst>
        </pc:spChg>
        <pc:spChg chg="add del">
          <ac:chgData name="Andrew McDermott" userId="4727e0e7199adb9f" providerId="LiveId" clId="{6663152B-4703-4C8E-BC5D-9BD93F9B45DD}" dt="2022-09-26T02:26:42.288" v="22939" actId="26606"/>
          <ac:spMkLst>
            <pc:docMk/>
            <pc:sldMk cId="1872325732" sldId="377"/>
            <ac:spMk id="10" creationId="{3ED03601-4724-4293-A32A-3A0879C5D491}"/>
          </ac:spMkLst>
        </pc:spChg>
        <pc:spChg chg="add del">
          <ac:chgData name="Andrew McDermott" userId="4727e0e7199adb9f" providerId="LiveId" clId="{6663152B-4703-4C8E-BC5D-9BD93F9B45DD}" dt="2022-09-26T02:26:42.288" v="22939" actId="26606"/>
          <ac:spMkLst>
            <pc:docMk/>
            <pc:sldMk cId="1872325732" sldId="377"/>
            <ac:spMk id="12" creationId="{5E433AC3-E189-483B-9E8C-DFD5D2A18641}"/>
          </ac:spMkLst>
        </pc:spChg>
        <pc:spChg chg="del">
          <ac:chgData name="Andrew McDermott" userId="4727e0e7199adb9f" providerId="LiveId" clId="{6663152B-4703-4C8E-BC5D-9BD93F9B45DD}" dt="2022-09-12T11:59:58.316" v="13939"/>
          <ac:spMkLst>
            <pc:docMk/>
            <pc:sldMk cId="1872325732" sldId="377"/>
            <ac:spMk id="14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2:28:06.140" v="22996" actId="26606"/>
          <ac:spMkLst>
            <pc:docMk/>
            <pc:sldMk cId="1872325732" sldId="377"/>
            <ac:spMk id="17" creationId="{8DCA398B-8CB4-4C0C-89C6-A8AB6F78D7DD}"/>
          </ac:spMkLst>
        </pc:spChg>
        <pc:spChg chg="add del">
          <ac:chgData name="Andrew McDermott" userId="4727e0e7199adb9f" providerId="LiveId" clId="{6663152B-4703-4C8E-BC5D-9BD93F9B45DD}" dt="2022-09-26T02:28:06.140" v="22996" actId="26606"/>
          <ac:spMkLst>
            <pc:docMk/>
            <pc:sldMk cId="1872325732" sldId="377"/>
            <ac:spMk id="19" creationId="{9E8345C6-0280-4226-BD83-7333BA6C3AA3}"/>
          </ac:spMkLst>
        </pc:spChg>
        <pc:spChg chg="add del">
          <ac:chgData name="Andrew McDermott" userId="4727e0e7199adb9f" providerId="LiveId" clId="{6663152B-4703-4C8E-BC5D-9BD93F9B45DD}" dt="2022-09-26T02:28:06.140" v="22996" actId="26606"/>
          <ac:spMkLst>
            <pc:docMk/>
            <pc:sldMk cId="1872325732" sldId="377"/>
            <ac:spMk id="21" creationId="{99823778-D290-4538-B146-1F73C3755C9D}"/>
          </ac:spMkLst>
        </pc:spChg>
        <pc:spChg chg="add del">
          <ac:chgData name="Andrew McDermott" userId="4727e0e7199adb9f" providerId="LiveId" clId="{6663152B-4703-4C8E-BC5D-9BD93F9B45DD}" dt="2022-09-26T02:28:59.799" v="23099" actId="26606"/>
          <ac:spMkLst>
            <pc:docMk/>
            <pc:sldMk cId="1872325732" sldId="377"/>
            <ac:spMk id="26" creationId="{64950C64-5D81-40F1-9601-8BA0D63BAE74}"/>
          </ac:spMkLst>
        </pc:spChg>
        <pc:spChg chg="add del">
          <ac:chgData name="Andrew McDermott" userId="4727e0e7199adb9f" providerId="LiveId" clId="{6663152B-4703-4C8E-BC5D-9BD93F9B45DD}" dt="2022-09-26T02:28:59.783" v="23098" actId="26606"/>
          <ac:spMkLst>
            <pc:docMk/>
            <pc:sldMk cId="1872325732" sldId="377"/>
            <ac:spMk id="31" creationId="{8E1D4842-F208-47E0-A3A4-6469A9F04595}"/>
          </ac:spMkLst>
        </pc:spChg>
        <pc:spChg chg="add del">
          <ac:chgData name="Andrew McDermott" userId="4727e0e7199adb9f" providerId="LiveId" clId="{6663152B-4703-4C8E-BC5D-9BD93F9B45DD}" dt="2022-09-26T03:06:00.104" v="24899" actId="26606"/>
          <ac:spMkLst>
            <pc:docMk/>
            <pc:sldMk cId="1872325732" sldId="377"/>
            <ac:spMk id="33" creationId="{64950C64-5D81-40F1-9601-8BA0D63BAE74}"/>
          </ac:spMkLst>
        </pc:spChg>
        <pc:spChg chg="add">
          <ac:chgData name="Andrew McDermott" userId="4727e0e7199adb9f" providerId="LiveId" clId="{6663152B-4703-4C8E-BC5D-9BD93F9B45DD}" dt="2022-09-26T03:06:00.104" v="24899" actId="26606"/>
          <ac:spMkLst>
            <pc:docMk/>
            <pc:sldMk cId="1872325732" sldId="377"/>
            <ac:spMk id="38" creationId="{64950C64-5D81-40F1-9601-8BA0D63BAE74}"/>
          </ac:spMkLst>
        </pc:spChg>
        <pc:picChg chg="add mod">
          <ac:chgData name="Andrew McDermott" userId="4727e0e7199adb9f" providerId="LiveId" clId="{6663152B-4703-4C8E-BC5D-9BD93F9B45DD}" dt="2022-09-26T02:28:59.783" v="23098" actId="26606"/>
          <ac:picMkLst>
            <pc:docMk/>
            <pc:sldMk cId="1872325732" sldId="377"/>
            <ac:picMk id="4" creationId="{DBB45E5B-BFA0-DD5F-436E-14193F1454B7}"/>
          </ac:picMkLst>
        </pc:picChg>
        <pc:picChg chg="add mod ord">
          <ac:chgData name="Andrew McDermott" userId="4727e0e7199adb9f" providerId="LiveId" clId="{6663152B-4703-4C8E-BC5D-9BD93F9B45DD}" dt="2022-09-26T02:28:59.783" v="23098" actId="26606"/>
          <ac:picMkLst>
            <pc:docMk/>
            <pc:sldMk cId="1872325732" sldId="377"/>
            <ac:picMk id="5" creationId="{1007E78A-5A10-CB5E-77D8-7FFCC954FD63}"/>
          </ac:picMkLst>
        </pc:picChg>
        <pc:picChg chg="del">
          <ac:chgData name="Andrew McDermott" userId="4727e0e7199adb9f" providerId="LiveId" clId="{6663152B-4703-4C8E-BC5D-9BD93F9B45DD}" dt="2022-09-12T12:06:29.294" v="14030" actId="478"/>
          <ac:picMkLst>
            <pc:docMk/>
            <pc:sldMk cId="1872325732" sldId="377"/>
            <ac:picMk id="6" creationId="{310F190C-2703-4816-B959-157B1D71A7E6}"/>
          </ac:picMkLst>
        </pc:picChg>
        <pc:picChg chg="del">
          <ac:chgData name="Andrew McDermott" userId="4727e0e7199adb9f" providerId="LiveId" clId="{6663152B-4703-4C8E-BC5D-9BD93F9B45DD}" dt="2022-09-12T12:06:29.294" v="14030" actId="478"/>
          <ac:picMkLst>
            <pc:docMk/>
            <pc:sldMk cId="1872325732" sldId="377"/>
            <ac:picMk id="9" creationId="{88742531-75BB-B85F-C333-884AF6ACBB57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3:06:23.639" v="24905" actId="255"/>
        <pc:sldMkLst>
          <pc:docMk/>
          <pc:sldMk cId="1367432422" sldId="378"/>
        </pc:sldMkLst>
        <pc:spChg chg="mod">
          <ac:chgData name="Andrew McDermott" userId="4727e0e7199adb9f" providerId="LiveId" clId="{6663152B-4703-4C8E-BC5D-9BD93F9B45DD}" dt="2022-09-26T02:31:16.424" v="23355" actId="26606"/>
          <ac:spMkLst>
            <pc:docMk/>
            <pc:sldMk cId="1367432422" sldId="378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3:06:23.639" v="24905" actId="255"/>
          <ac:spMkLst>
            <pc:docMk/>
            <pc:sldMk cId="1367432422" sldId="378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1:59:58.595" v="13941"/>
          <ac:spMkLst>
            <pc:docMk/>
            <pc:sldMk cId="1367432422" sldId="378"/>
            <ac:spMk id="14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2:31:16.424" v="23355" actId="26606"/>
          <ac:spMkLst>
            <pc:docMk/>
            <pc:sldMk cId="1367432422" sldId="378"/>
            <ac:spMk id="16" creationId="{4E3759DD-698F-4D3A-AF4C-5E44527D3070}"/>
          </ac:spMkLst>
        </pc:spChg>
        <pc:spChg chg="add del">
          <ac:chgData name="Andrew McDermott" userId="4727e0e7199adb9f" providerId="LiveId" clId="{6663152B-4703-4C8E-BC5D-9BD93F9B45DD}" dt="2022-09-26T02:31:16.399" v="23354" actId="26606"/>
          <ac:spMkLst>
            <pc:docMk/>
            <pc:sldMk cId="1367432422" sldId="378"/>
            <ac:spMk id="21" creationId="{930BC020-BDBF-49EB-9898-BAB5BF559317}"/>
          </ac:spMkLst>
        </pc:spChg>
        <pc:spChg chg="add del">
          <ac:chgData name="Andrew McDermott" userId="4727e0e7199adb9f" providerId="LiveId" clId="{6663152B-4703-4C8E-BC5D-9BD93F9B45DD}" dt="2022-09-26T02:31:16.399" v="23354" actId="26606"/>
          <ac:spMkLst>
            <pc:docMk/>
            <pc:sldMk cId="1367432422" sldId="378"/>
            <ac:spMk id="23" creationId="{64950C64-5D81-40F1-9601-8BA0D63BAE74}"/>
          </ac:spMkLst>
        </pc:spChg>
        <pc:spChg chg="add">
          <ac:chgData name="Andrew McDermott" userId="4727e0e7199adb9f" providerId="LiveId" clId="{6663152B-4703-4C8E-BC5D-9BD93F9B45DD}" dt="2022-09-26T02:31:16.424" v="23355" actId="26606"/>
          <ac:spMkLst>
            <pc:docMk/>
            <pc:sldMk cId="1367432422" sldId="378"/>
            <ac:spMk id="25" creationId="{1660E788-AFA9-4A1B-9991-6AA74632A15B}"/>
          </ac:spMkLst>
        </pc:spChg>
        <pc:spChg chg="add">
          <ac:chgData name="Andrew McDermott" userId="4727e0e7199adb9f" providerId="LiveId" clId="{6663152B-4703-4C8E-BC5D-9BD93F9B45DD}" dt="2022-09-26T02:31:16.424" v="23355" actId="26606"/>
          <ac:spMkLst>
            <pc:docMk/>
            <pc:sldMk cId="1367432422" sldId="378"/>
            <ac:spMk id="26" creationId="{867D4867-5BA7-4462-B2F6-A23F4A622AA7}"/>
          </ac:spMkLst>
        </pc:spChg>
        <pc:picChg chg="add mod ord">
          <ac:chgData name="Andrew McDermott" userId="4727e0e7199adb9f" providerId="LiveId" clId="{6663152B-4703-4C8E-BC5D-9BD93F9B45DD}" dt="2022-09-26T02:31:16.424" v="23355" actId="26606"/>
          <ac:picMkLst>
            <pc:docMk/>
            <pc:sldMk cId="1367432422" sldId="378"/>
            <ac:picMk id="5" creationId="{0DE00C73-4042-8C2B-A944-4C5FEB7C52F2}"/>
          </ac:picMkLst>
        </pc:picChg>
        <pc:picChg chg="del">
          <ac:chgData name="Andrew McDermott" userId="4727e0e7199adb9f" providerId="LiveId" clId="{6663152B-4703-4C8E-BC5D-9BD93F9B45DD}" dt="2022-09-12T12:06:15.562" v="14027" actId="478"/>
          <ac:picMkLst>
            <pc:docMk/>
            <pc:sldMk cId="1367432422" sldId="378"/>
            <ac:picMk id="6" creationId="{310F190C-2703-4816-B959-157B1D71A7E6}"/>
          </ac:picMkLst>
        </pc:picChg>
        <pc:picChg chg="add del mod ord">
          <ac:chgData name="Andrew McDermott" userId="4727e0e7199adb9f" providerId="LiveId" clId="{6663152B-4703-4C8E-BC5D-9BD93F9B45DD}" dt="2022-09-26T02:29:51.664" v="23113" actId="478"/>
          <ac:picMkLst>
            <pc:docMk/>
            <pc:sldMk cId="1367432422" sldId="378"/>
            <ac:picMk id="8" creationId="{C05B8C0E-AC06-0A23-B553-28037A4D2119}"/>
          </ac:picMkLst>
        </pc:picChg>
        <pc:picChg chg="del">
          <ac:chgData name="Andrew McDermott" userId="4727e0e7199adb9f" providerId="LiveId" clId="{6663152B-4703-4C8E-BC5D-9BD93F9B45DD}" dt="2022-09-12T12:06:15.562" v="14027" actId="478"/>
          <ac:picMkLst>
            <pc:docMk/>
            <pc:sldMk cId="1367432422" sldId="378"/>
            <ac:picMk id="9" creationId="{88742531-75BB-B85F-C333-884AF6ACBB57}"/>
          </ac:picMkLst>
        </pc:picChg>
        <pc:picChg chg="add mod">
          <ac:chgData name="Andrew McDermott" userId="4727e0e7199adb9f" providerId="LiveId" clId="{6663152B-4703-4C8E-BC5D-9BD93F9B45DD}" dt="2022-09-26T02:31:16.424" v="23355" actId="26606"/>
          <ac:picMkLst>
            <pc:docMk/>
            <pc:sldMk cId="1367432422" sldId="378"/>
            <ac:picMk id="11" creationId="{296E86B0-33A5-6C73-D541-282EABECAF98}"/>
          </ac:picMkLst>
        </pc:picChg>
      </pc:sldChg>
      <pc:sldChg chg="addSp delSp modSp add del mod setBg delDesignElem">
        <pc:chgData name="Andrew McDermott" userId="4727e0e7199adb9f" providerId="LiveId" clId="{6663152B-4703-4C8E-BC5D-9BD93F9B45DD}" dt="2022-09-26T02:32:28.253" v="23374" actId="47"/>
        <pc:sldMkLst>
          <pc:docMk/>
          <pc:sldMk cId="2621182159" sldId="379"/>
        </pc:sldMkLst>
        <pc:spChg chg="mod">
          <ac:chgData name="Andrew McDermott" userId="4727e0e7199adb9f" providerId="LiveId" clId="{6663152B-4703-4C8E-BC5D-9BD93F9B45DD}" dt="2022-09-12T12:05:46.612" v="14023"/>
          <ac:spMkLst>
            <pc:docMk/>
            <pc:sldMk cId="2621182159" sldId="379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12T12:23:39.246" v="14212" actId="207"/>
          <ac:spMkLst>
            <pc:docMk/>
            <pc:sldMk cId="2621182159" sldId="379"/>
            <ac:spMk id="3" creationId="{5E1F9614-5C43-9848-8CAE-9DB9F1062E59}"/>
          </ac:spMkLst>
        </pc:spChg>
        <pc:spChg chg="add">
          <ac:chgData name="Andrew McDermott" userId="4727e0e7199adb9f" providerId="LiveId" clId="{6663152B-4703-4C8E-BC5D-9BD93F9B45DD}" dt="2022-09-12T12:05:28.121" v="14020" actId="26606"/>
          <ac:spMkLst>
            <pc:docMk/>
            <pc:sldMk cId="2621182159" sldId="379"/>
            <ac:spMk id="10" creationId="{3ED03601-4724-4293-A32A-3A0879C5D491}"/>
          </ac:spMkLst>
        </pc:spChg>
        <pc:spChg chg="add">
          <ac:chgData name="Andrew McDermott" userId="4727e0e7199adb9f" providerId="LiveId" clId="{6663152B-4703-4C8E-BC5D-9BD93F9B45DD}" dt="2022-09-12T12:05:28.121" v="14020" actId="26606"/>
          <ac:spMkLst>
            <pc:docMk/>
            <pc:sldMk cId="2621182159" sldId="379"/>
            <ac:spMk id="12" creationId="{5E433AC3-E189-483B-9E8C-DFD5D2A18641}"/>
          </ac:spMkLst>
        </pc:spChg>
        <pc:spChg chg="del">
          <ac:chgData name="Andrew McDermott" userId="4727e0e7199adb9f" providerId="LiveId" clId="{6663152B-4703-4C8E-BC5D-9BD93F9B45DD}" dt="2022-09-12T11:59:58.864" v="13943"/>
          <ac:spMkLst>
            <pc:docMk/>
            <pc:sldMk cId="2621182159" sldId="379"/>
            <ac:spMk id="14" creationId="{E9F26AF7-9AC1-49A4-8F89-2C63E1C0A0BB}"/>
          </ac:spMkLst>
        </pc:spChg>
        <pc:picChg chg="add mod">
          <ac:chgData name="Andrew McDermott" userId="4727e0e7199adb9f" providerId="LiveId" clId="{6663152B-4703-4C8E-BC5D-9BD93F9B45DD}" dt="2022-09-12T12:05:28.121" v="14020" actId="26606"/>
          <ac:picMkLst>
            <pc:docMk/>
            <pc:sldMk cId="2621182159" sldId="379"/>
            <ac:picMk id="5" creationId="{FCFC2EE0-B9AF-C4E4-5A03-5D15F0707406}"/>
          </ac:picMkLst>
        </pc:picChg>
        <pc:picChg chg="del">
          <ac:chgData name="Andrew McDermott" userId="4727e0e7199adb9f" providerId="LiveId" clId="{6663152B-4703-4C8E-BC5D-9BD93F9B45DD}" dt="2022-09-12T12:05:26.177" v="14018" actId="478"/>
          <ac:picMkLst>
            <pc:docMk/>
            <pc:sldMk cId="2621182159" sldId="379"/>
            <ac:picMk id="6" creationId="{310F190C-2703-4816-B959-157B1D71A7E6}"/>
          </ac:picMkLst>
        </pc:picChg>
        <pc:picChg chg="del">
          <ac:chgData name="Andrew McDermott" userId="4727e0e7199adb9f" providerId="LiveId" clId="{6663152B-4703-4C8E-BC5D-9BD93F9B45DD}" dt="2022-09-12T12:05:26.177" v="14018" actId="478"/>
          <ac:picMkLst>
            <pc:docMk/>
            <pc:sldMk cId="2621182159" sldId="379"/>
            <ac:picMk id="9" creationId="{88742531-75BB-B85F-C333-884AF6ACBB57}"/>
          </ac:picMkLst>
        </pc:picChg>
      </pc:sldChg>
      <pc:sldChg chg="addSp delSp modSp add del mod setBg delDesignElem">
        <pc:chgData name="Andrew McDermott" userId="4727e0e7199adb9f" providerId="LiveId" clId="{6663152B-4703-4C8E-BC5D-9BD93F9B45DD}" dt="2022-09-26T02:33:53.223" v="23428" actId="2696"/>
        <pc:sldMkLst>
          <pc:docMk/>
          <pc:sldMk cId="3342505269" sldId="380"/>
        </pc:sldMkLst>
        <pc:spChg chg="mod">
          <ac:chgData name="Andrew McDermott" userId="4727e0e7199adb9f" providerId="LiveId" clId="{6663152B-4703-4C8E-BC5D-9BD93F9B45DD}" dt="2022-09-12T12:05:05.592" v="14015"/>
          <ac:spMkLst>
            <pc:docMk/>
            <pc:sldMk cId="3342505269" sldId="380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12T12:23:53.260" v="14216" actId="14100"/>
          <ac:spMkLst>
            <pc:docMk/>
            <pc:sldMk cId="3342505269" sldId="380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1:59:59.164" v="13945"/>
          <ac:spMkLst>
            <pc:docMk/>
            <pc:sldMk cId="3342505269" sldId="380"/>
            <ac:spMk id="14" creationId="{E9F26AF7-9AC1-49A4-8F89-2C63E1C0A0BB}"/>
          </ac:spMkLst>
        </pc:spChg>
        <pc:spChg chg="add">
          <ac:chgData name="Andrew McDermott" userId="4727e0e7199adb9f" providerId="LiveId" clId="{6663152B-4703-4C8E-BC5D-9BD93F9B45DD}" dt="2022-09-12T12:04:40.219" v="14011" actId="26606"/>
          <ac:spMkLst>
            <pc:docMk/>
            <pc:sldMk cId="3342505269" sldId="380"/>
            <ac:spMk id="16" creationId="{4E3759DD-698F-4D3A-AF4C-5E44527D3070}"/>
          </ac:spMkLst>
        </pc:spChg>
        <pc:picChg chg="add mod ord">
          <ac:chgData name="Andrew McDermott" userId="4727e0e7199adb9f" providerId="LiveId" clId="{6663152B-4703-4C8E-BC5D-9BD93F9B45DD}" dt="2022-09-12T12:04:40.219" v="14011" actId="26606"/>
          <ac:picMkLst>
            <pc:docMk/>
            <pc:sldMk cId="3342505269" sldId="380"/>
            <ac:picMk id="5" creationId="{04333911-F49B-7170-D881-2781AEA5B793}"/>
          </ac:picMkLst>
        </pc:picChg>
        <pc:picChg chg="del">
          <ac:chgData name="Andrew McDermott" userId="4727e0e7199adb9f" providerId="LiveId" clId="{6663152B-4703-4C8E-BC5D-9BD93F9B45DD}" dt="2022-09-12T12:04:38.466" v="14009" actId="478"/>
          <ac:picMkLst>
            <pc:docMk/>
            <pc:sldMk cId="3342505269" sldId="380"/>
            <ac:picMk id="6" creationId="{310F190C-2703-4816-B959-157B1D71A7E6}"/>
          </ac:picMkLst>
        </pc:picChg>
        <pc:picChg chg="add mod ord">
          <ac:chgData name="Andrew McDermott" userId="4727e0e7199adb9f" providerId="LiveId" clId="{6663152B-4703-4C8E-BC5D-9BD93F9B45DD}" dt="2022-09-12T12:04:40.219" v="14011" actId="26606"/>
          <ac:picMkLst>
            <pc:docMk/>
            <pc:sldMk cId="3342505269" sldId="380"/>
            <ac:picMk id="8" creationId="{C3D5E395-5F87-7BAC-3C91-4A450A30905E}"/>
          </ac:picMkLst>
        </pc:picChg>
        <pc:picChg chg="del">
          <ac:chgData name="Andrew McDermott" userId="4727e0e7199adb9f" providerId="LiveId" clId="{6663152B-4703-4C8E-BC5D-9BD93F9B45DD}" dt="2022-09-12T12:04:38.466" v="14009" actId="478"/>
          <ac:picMkLst>
            <pc:docMk/>
            <pc:sldMk cId="3342505269" sldId="380"/>
            <ac:picMk id="9" creationId="{88742531-75BB-B85F-C333-884AF6ACBB57}"/>
          </ac:picMkLst>
        </pc:picChg>
        <pc:picChg chg="add mod">
          <ac:chgData name="Andrew McDermott" userId="4727e0e7199adb9f" providerId="LiveId" clId="{6663152B-4703-4C8E-BC5D-9BD93F9B45DD}" dt="2022-09-12T12:04:40.219" v="14011" actId="26606"/>
          <ac:picMkLst>
            <pc:docMk/>
            <pc:sldMk cId="3342505269" sldId="380"/>
            <ac:picMk id="11" creationId="{3FBC4E7A-3EC7-3FC1-2B34-632904C21027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3:06:55.290" v="24916" actId="255"/>
        <pc:sldMkLst>
          <pc:docMk/>
          <pc:sldMk cId="1658385683" sldId="381"/>
        </pc:sldMkLst>
        <pc:spChg chg="mod">
          <ac:chgData name="Andrew McDermott" userId="4727e0e7199adb9f" providerId="LiveId" clId="{6663152B-4703-4C8E-BC5D-9BD93F9B45DD}" dt="2022-09-26T02:36:58.174" v="23600" actId="26606"/>
          <ac:spMkLst>
            <pc:docMk/>
            <pc:sldMk cId="1658385683" sldId="381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26T03:06:55.290" v="24916" actId="255"/>
          <ac:spMkLst>
            <pc:docMk/>
            <pc:sldMk cId="1658385683" sldId="381"/>
            <ac:spMk id="3" creationId="{5E1F9614-5C43-9848-8CAE-9DB9F1062E59}"/>
          </ac:spMkLst>
        </pc:spChg>
        <pc:spChg chg="add del">
          <ac:chgData name="Andrew McDermott" userId="4727e0e7199adb9f" providerId="LiveId" clId="{6663152B-4703-4C8E-BC5D-9BD93F9B45DD}" dt="2022-09-26T02:36:58.174" v="23600" actId="26606"/>
          <ac:spMkLst>
            <pc:docMk/>
            <pc:sldMk cId="1658385683" sldId="381"/>
            <ac:spMk id="10" creationId="{3ED03601-4724-4293-A32A-3A0879C5D491}"/>
          </ac:spMkLst>
        </pc:spChg>
        <pc:spChg chg="add del">
          <ac:chgData name="Andrew McDermott" userId="4727e0e7199adb9f" providerId="LiveId" clId="{6663152B-4703-4C8E-BC5D-9BD93F9B45DD}" dt="2022-09-26T02:36:58.174" v="23600" actId="26606"/>
          <ac:spMkLst>
            <pc:docMk/>
            <pc:sldMk cId="1658385683" sldId="381"/>
            <ac:spMk id="12" creationId="{5E433AC3-E189-483B-9E8C-DFD5D2A18641}"/>
          </ac:spMkLst>
        </pc:spChg>
        <pc:spChg chg="del">
          <ac:chgData name="Andrew McDermott" userId="4727e0e7199adb9f" providerId="LiveId" clId="{6663152B-4703-4C8E-BC5D-9BD93F9B45DD}" dt="2022-09-12T11:59:59.478" v="13947"/>
          <ac:spMkLst>
            <pc:docMk/>
            <pc:sldMk cId="1658385683" sldId="381"/>
            <ac:spMk id="14" creationId="{E9F26AF7-9AC1-49A4-8F89-2C63E1C0A0BB}"/>
          </ac:spMkLst>
        </pc:spChg>
        <pc:spChg chg="add">
          <ac:chgData name="Andrew McDermott" userId="4727e0e7199adb9f" providerId="LiveId" clId="{6663152B-4703-4C8E-BC5D-9BD93F9B45DD}" dt="2022-09-26T02:36:58.174" v="23600" actId="26606"/>
          <ac:spMkLst>
            <pc:docMk/>
            <pc:sldMk cId="1658385683" sldId="381"/>
            <ac:spMk id="17" creationId="{1660E788-AFA9-4A1B-9991-6AA74632A15B}"/>
          </ac:spMkLst>
        </pc:spChg>
        <pc:spChg chg="add">
          <ac:chgData name="Andrew McDermott" userId="4727e0e7199adb9f" providerId="LiveId" clId="{6663152B-4703-4C8E-BC5D-9BD93F9B45DD}" dt="2022-09-26T02:36:58.174" v="23600" actId="26606"/>
          <ac:spMkLst>
            <pc:docMk/>
            <pc:sldMk cId="1658385683" sldId="381"/>
            <ac:spMk id="19" creationId="{867D4867-5BA7-4462-B2F6-A23F4A622AA7}"/>
          </ac:spMkLst>
        </pc:spChg>
        <pc:picChg chg="add mod">
          <ac:chgData name="Andrew McDermott" userId="4727e0e7199adb9f" providerId="LiveId" clId="{6663152B-4703-4C8E-BC5D-9BD93F9B45DD}" dt="2022-09-26T02:36:58.174" v="23600" actId="26606"/>
          <ac:picMkLst>
            <pc:docMk/>
            <pc:sldMk cId="1658385683" sldId="381"/>
            <ac:picMk id="5" creationId="{A3C426E1-AFC1-29BC-1892-AA88EFF8DB8B}"/>
          </ac:picMkLst>
        </pc:picChg>
        <pc:picChg chg="del">
          <ac:chgData name="Andrew McDermott" userId="4727e0e7199adb9f" providerId="LiveId" clId="{6663152B-4703-4C8E-BC5D-9BD93F9B45DD}" dt="2022-09-12T12:03:50.751" v="14001" actId="478"/>
          <ac:picMkLst>
            <pc:docMk/>
            <pc:sldMk cId="1658385683" sldId="381"/>
            <ac:picMk id="6" creationId="{310F190C-2703-4816-B959-157B1D71A7E6}"/>
          </ac:picMkLst>
        </pc:picChg>
        <pc:picChg chg="del">
          <ac:chgData name="Andrew McDermott" userId="4727e0e7199adb9f" providerId="LiveId" clId="{6663152B-4703-4C8E-BC5D-9BD93F9B45DD}" dt="2022-09-12T12:03:50.751" v="14001" actId="478"/>
          <ac:picMkLst>
            <pc:docMk/>
            <pc:sldMk cId="1658385683" sldId="381"/>
            <ac:picMk id="9" creationId="{88742531-75BB-B85F-C333-884AF6ACBB57}"/>
          </ac:picMkLst>
        </pc:picChg>
      </pc:sldChg>
      <pc:sldChg chg="addSp delSp modSp add del mod setBg delDesignElem">
        <pc:chgData name="Andrew McDermott" userId="4727e0e7199adb9f" providerId="LiveId" clId="{6663152B-4703-4C8E-BC5D-9BD93F9B45DD}" dt="2022-09-26T02:38:53.173" v="23743" actId="2696"/>
        <pc:sldMkLst>
          <pc:docMk/>
          <pc:sldMk cId="3707801665" sldId="382"/>
        </pc:sldMkLst>
        <pc:spChg chg="mod">
          <ac:chgData name="Andrew McDermott" userId="4727e0e7199adb9f" providerId="LiveId" clId="{6663152B-4703-4C8E-BC5D-9BD93F9B45DD}" dt="2022-09-12T12:03:15.353" v="13993"/>
          <ac:spMkLst>
            <pc:docMk/>
            <pc:sldMk cId="3707801665" sldId="382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12T12:24:17.769" v="14219" actId="255"/>
          <ac:spMkLst>
            <pc:docMk/>
            <pc:sldMk cId="3707801665" sldId="382"/>
            <ac:spMk id="3" creationId="{5E1F9614-5C43-9848-8CAE-9DB9F1062E59}"/>
          </ac:spMkLst>
        </pc:spChg>
        <pc:spChg chg="add">
          <ac:chgData name="Andrew McDermott" userId="4727e0e7199adb9f" providerId="LiveId" clId="{6663152B-4703-4C8E-BC5D-9BD93F9B45DD}" dt="2022-09-12T12:03:28.656" v="13997" actId="26606"/>
          <ac:spMkLst>
            <pc:docMk/>
            <pc:sldMk cId="3707801665" sldId="382"/>
            <ac:spMk id="13" creationId="{E9F26AF7-9AC1-49A4-8F89-2C63E1C0A0BB}"/>
          </ac:spMkLst>
        </pc:spChg>
        <pc:spChg chg="del">
          <ac:chgData name="Andrew McDermott" userId="4727e0e7199adb9f" providerId="LiveId" clId="{6663152B-4703-4C8E-BC5D-9BD93F9B45DD}" dt="2022-09-12T11:59:59.732" v="13949"/>
          <ac:spMkLst>
            <pc:docMk/>
            <pc:sldMk cId="3707801665" sldId="382"/>
            <ac:spMk id="14" creationId="{E9F26AF7-9AC1-49A4-8F89-2C63E1C0A0BB}"/>
          </ac:spMkLst>
        </pc:spChg>
        <pc:picChg chg="add mod">
          <ac:chgData name="Andrew McDermott" userId="4727e0e7199adb9f" providerId="LiveId" clId="{6663152B-4703-4C8E-BC5D-9BD93F9B45DD}" dt="2022-09-12T12:03:28.656" v="13997" actId="26606"/>
          <ac:picMkLst>
            <pc:docMk/>
            <pc:sldMk cId="3707801665" sldId="382"/>
            <ac:picMk id="5" creationId="{F49DCC67-51C8-503F-8E26-52EC86213540}"/>
          </ac:picMkLst>
        </pc:picChg>
        <pc:picChg chg="del">
          <ac:chgData name="Andrew McDermott" userId="4727e0e7199adb9f" providerId="LiveId" clId="{6663152B-4703-4C8E-BC5D-9BD93F9B45DD}" dt="2022-09-12T12:03:18.982" v="13994" actId="478"/>
          <ac:picMkLst>
            <pc:docMk/>
            <pc:sldMk cId="3707801665" sldId="382"/>
            <ac:picMk id="6" creationId="{310F190C-2703-4816-B959-157B1D71A7E6}"/>
          </ac:picMkLst>
        </pc:picChg>
        <pc:picChg chg="add mod">
          <ac:chgData name="Andrew McDermott" userId="4727e0e7199adb9f" providerId="LiveId" clId="{6663152B-4703-4C8E-BC5D-9BD93F9B45DD}" dt="2022-09-12T12:03:28.656" v="13997" actId="26606"/>
          <ac:picMkLst>
            <pc:docMk/>
            <pc:sldMk cId="3707801665" sldId="382"/>
            <ac:picMk id="8" creationId="{AF3F0129-EDAA-5ABE-3BCA-738E23949765}"/>
          </ac:picMkLst>
        </pc:picChg>
        <pc:picChg chg="del">
          <ac:chgData name="Andrew McDermott" userId="4727e0e7199adb9f" providerId="LiveId" clId="{6663152B-4703-4C8E-BC5D-9BD93F9B45DD}" dt="2022-09-12T12:03:18.982" v="13994" actId="478"/>
          <ac:picMkLst>
            <pc:docMk/>
            <pc:sldMk cId="3707801665" sldId="382"/>
            <ac:picMk id="9" creationId="{88742531-75BB-B85F-C333-884AF6ACBB57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3:07:06.924" v="24918" actId="12"/>
        <pc:sldMkLst>
          <pc:docMk/>
          <pc:sldMk cId="1280932407" sldId="383"/>
        </pc:sldMkLst>
        <pc:spChg chg="mod">
          <ac:chgData name="Andrew McDermott" userId="4727e0e7199adb9f" providerId="LiveId" clId="{6663152B-4703-4C8E-BC5D-9BD93F9B45DD}" dt="2022-09-26T02:40:04.806" v="23853" actId="26606"/>
          <ac:spMkLst>
            <pc:docMk/>
            <pc:sldMk cId="1280932407" sldId="383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26T03:07:06.924" v="24918" actId="12"/>
          <ac:spMkLst>
            <pc:docMk/>
            <pc:sldMk cId="1280932407" sldId="383"/>
            <ac:spMk id="3" creationId="{5E1F9614-5C43-9848-8CAE-9DB9F1062E59}"/>
          </ac:spMkLst>
        </pc:spChg>
        <pc:spChg chg="add del">
          <ac:chgData name="Andrew McDermott" userId="4727e0e7199adb9f" providerId="LiveId" clId="{6663152B-4703-4C8E-BC5D-9BD93F9B45DD}" dt="2022-09-26T02:40:04.806" v="23853" actId="26606"/>
          <ac:spMkLst>
            <pc:docMk/>
            <pc:sldMk cId="1280932407" sldId="383"/>
            <ac:spMk id="13" creationId="{E9F26AF7-9AC1-49A4-8F89-2C63E1C0A0BB}"/>
          </ac:spMkLst>
        </pc:spChg>
        <pc:spChg chg="del">
          <ac:chgData name="Andrew McDermott" userId="4727e0e7199adb9f" providerId="LiveId" clId="{6663152B-4703-4C8E-BC5D-9BD93F9B45DD}" dt="2022-09-12T12:00:00.017" v="13951"/>
          <ac:spMkLst>
            <pc:docMk/>
            <pc:sldMk cId="1280932407" sldId="383"/>
            <ac:spMk id="14" creationId="{E9F26AF7-9AC1-49A4-8F89-2C63E1C0A0BB}"/>
          </ac:spMkLst>
        </pc:spChg>
        <pc:spChg chg="add">
          <ac:chgData name="Andrew McDermott" userId="4727e0e7199adb9f" providerId="LiveId" clId="{6663152B-4703-4C8E-BC5D-9BD93F9B45DD}" dt="2022-09-26T02:40:04.806" v="23853" actId="26606"/>
          <ac:spMkLst>
            <pc:docMk/>
            <pc:sldMk cId="1280932407" sldId="383"/>
            <ac:spMk id="18" creationId="{1660E788-AFA9-4A1B-9991-6AA74632A15B}"/>
          </ac:spMkLst>
        </pc:spChg>
        <pc:spChg chg="add">
          <ac:chgData name="Andrew McDermott" userId="4727e0e7199adb9f" providerId="LiveId" clId="{6663152B-4703-4C8E-BC5D-9BD93F9B45DD}" dt="2022-09-26T02:40:04.806" v="23853" actId="26606"/>
          <ac:spMkLst>
            <pc:docMk/>
            <pc:sldMk cId="1280932407" sldId="383"/>
            <ac:spMk id="20" creationId="{867D4867-5BA7-4462-B2F6-A23F4A622AA7}"/>
          </ac:spMkLst>
        </pc:spChg>
        <pc:picChg chg="add mod ord">
          <ac:chgData name="Andrew McDermott" userId="4727e0e7199adb9f" providerId="LiveId" clId="{6663152B-4703-4C8E-BC5D-9BD93F9B45DD}" dt="2022-09-26T02:40:04.806" v="23853" actId="26606"/>
          <ac:picMkLst>
            <pc:docMk/>
            <pc:sldMk cId="1280932407" sldId="383"/>
            <ac:picMk id="5" creationId="{24CA148A-AF8F-E36C-AE72-2C11DF2BCB6D}"/>
          </ac:picMkLst>
        </pc:picChg>
        <pc:picChg chg="del">
          <ac:chgData name="Andrew McDermott" userId="4727e0e7199adb9f" providerId="LiveId" clId="{6663152B-4703-4C8E-BC5D-9BD93F9B45DD}" dt="2022-09-12T12:02:28.301" v="13986" actId="478"/>
          <ac:picMkLst>
            <pc:docMk/>
            <pc:sldMk cId="1280932407" sldId="383"/>
            <ac:picMk id="6" creationId="{310F190C-2703-4816-B959-157B1D71A7E6}"/>
          </ac:picMkLst>
        </pc:picChg>
        <pc:picChg chg="add mod">
          <ac:chgData name="Andrew McDermott" userId="4727e0e7199adb9f" providerId="LiveId" clId="{6663152B-4703-4C8E-BC5D-9BD93F9B45DD}" dt="2022-09-26T02:40:04.806" v="23853" actId="26606"/>
          <ac:picMkLst>
            <pc:docMk/>
            <pc:sldMk cId="1280932407" sldId="383"/>
            <ac:picMk id="8" creationId="{A7585028-9138-7B96-A1B3-1C2F86D7E673}"/>
          </ac:picMkLst>
        </pc:picChg>
        <pc:picChg chg="del">
          <ac:chgData name="Andrew McDermott" userId="4727e0e7199adb9f" providerId="LiveId" clId="{6663152B-4703-4C8E-BC5D-9BD93F9B45DD}" dt="2022-09-12T12:02:28.301" v="13986" actId="478"/>
          <ac:picMkLst>
            <pc:docMk/>
            <pc:sldMk cId="1280932407" sldId="383"/>
            <ac:picMk id="9" creationId="{88742531-75BB-B85F-C333-884AF6ACBB57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3:07:18.455" v="24927" actId="255"/>
        <pc:sldMkLst>
          <pc:docMk/>
          <pc:sldMk cId="418232300" sldId="384"/>
        </pc:sldMkLst>
        <pc:spChg chg="mod">
          <ac:chgData name="Andrew McDermott" userId="4727e0e7199adb9f" providerId="LiveId" clId="{6663152B-4703-4C8E-BC5D-9BD93F9B45DD}" dt="2022-09-26T02:42:32.975" v="24174" actId="26606"/>
          <ac:spMkLst>
            <pc:docMk/>
            <pc:sldMk cId="418232300" sldId="384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3:07:18.455" v="24927" actId="255"/>
          <ac:spMkLst>
            <pc:docMk/>
            <pc:sldMk cId="418232300" sldId="384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2:00:00.340" v="13953"/>
          <ac:spMkLst>
            <pc:docMk/>
            <pc:sldMk cId="418232300" sldId="384"/>
            <ac:spMk id="14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2:42:32.961" v="24173" actId="26606"/>
          <ac:spMkLst>
            <pc:docMk/>
            <pc:sldMk cId="418232300" sldId="384"/>
            <ac:spMk id="21" creationId="{930BC020-BDBF-49EB-9898-BAB5BF559317}"/>
          </ac:spMkLst>
        </pc:spChg>
        <pc:spChg chg="add del">
          <ac:chgData name="Andrew McDermott" userId="4727e0e7199adb9f" providerId="LiveId" clId="{6663152B-4703-4C8E-BC5D-9BD93F9B45DD}" dt="2022-09-26T02:42:32.961" v="24173" actId="26606"/>
          <ac:spMkLst>
            <pc:docMk/>
            <pc:sldMk cId="418232300" sldId="384"/>
            <ac:spMk id="23" creationId="{64950C64-5D81-40F1-9601-8BA0D63BAE74}"/>
          </ac:spMkLst>
        </pc:spChg>
        <pc:spChg chg="add">
          <ac:chgData name="Andrew McDermott" userId="4727e0e7199adb9f" providerId="LiveId" clId="{6663152B-4703-4C8E-BC5D-9BD93F9B45DD}" dt="2022-09-26T02:42:32.975" v="24174" actId="26606"/>
          <ac:spMkLst>
            <pc:docMk/>
            <pc:sldMk cId="418232300" sldId="384"/>
            <ac:spMk id="25" creationId="{1660E788-AFA9-4A1B-9991-6AA74632A15B}"/>
          </ac:spMkLst>
        </pc:spChg>
        <pc:spChg chg="add">
          <ac:chgData name="Andrew McDermott" userId="4727e0e7199adb9f" providerId="LiveId" clId="{6663152B-4703-4C8E-BC5D-9BD93F9B45DD}" dt="2022-09-26T02:42:32.975" v="24174" actId="26606"/>
          <ac:spMkLst>
            <pc:docMk/>
            <pc:sldMk cId="418232300" sldId="384"/>
            <ac:spMk id="26" creationId="{867D4867-5BA7-4462-B2F6-A23F4A622AA7}"/>
          </ac:spMkLst>
        </pc:spChg>
        <pc:picChg chg="add del mod">
          <ac:chgData name="Andrew McDermott" userId="4727e0e7199adb9f" providerId="LiveId" clId="{6663152B-4703-4C8E-BC5D-9BD93F9B45DD}" dt="2022-09-26T02:42:19.828" v="24168" actId="478"/>
          <ac:picMkLst>
            <pc:docMk/>
            <pc:sldMk cId="418232300" sldId="384"/>
            <ac:picMk id="5" creationId="{503CBCC3-52C2-D468-99BD-155611EA6AE1}"/>
          </ac:picMkLst>
        </pc:picChg>
        <pc:picChg chg="del">
          <ac:chgData name="Andrew McDermott" userId="4727e0e7199adb9f" providerId="LiveId" clId="{6663152B-4703-4C8E-BC5D-9BD93F9B45DD}" dt="2022-09-12T12:00:47.100" v="13958" actId="478"/>
          <ac:picMkLst>
            <pc:docMk/>
            <pc:sldMk cId="418232300" sldId="384"/>
            <ac:picMk id="6" creationId="{310F190C-2703-4816-B959-157B1D71A7E6}"/>
          </ac:picMkLst>
        </pc:picChg>
        <pc:picChg chg="add del mod">
          <ac:chgData name="Andrew McDermott" userId="4727e0e7199adb9f" providerId="LiveId" clId="{6663152B-4703-4C8E-BC5D-9BD93F9B45DD}" dt="2022-09-26T02:42:21.528" v="24169" actId="478"/>
          <ac:picMkLst>
            <pc:docMk/>
            <pc:sldMk cId="418232300" sldId="384"/>
            <ac:picMk id="8" creationId="{3752C908-528F-EEB3-B5AE-62CB532FB702}"/>
          </ac:picMkLst>
        </pc:picChg>
        <pc:picChg chg="del">
          <ac:chgData name="Andrew McDermott" userId="4727e0e7199adb9f" providerId="LiveId" clId="{6663152B-4703-4C8E-BC5D-9BD93F9B45DD}" dt="2022-09-12T12:00:47.100" v="13958" actId="478"/>
          <ac:picMkLst>
            <pc:docMk/>
            <pc:sldMk cId="418232300" sldId="384"/>
            <ac:picMk id="9" creationId="{88742531-75BB-B85F-C333-884AF6ACBB57}"/>
          </ac:picMkLst>
        </pc:picChg>
        <pc:picChg chg="add mod ord">
          <ac:chgData name="Andrew McDermott" userId="4727e0e7199adb9f" providerId="LiveId" clId="{6663152B-4703-4C8E-BC5D-9BD93F9B45DD}" dt="2022-09-26T02:42:32.975" v="24174" actId="26606"/>
          <ac:picMkLst>
            <pc:docMk/>
            <pc:sldMk cId="418232300" sldId="384"/>
            <ac:picMk id="11" creationId="{6F7E664F-C35A-E500-8D50-AEE54966FC34}"/>
          </ac:picMkLst>
        </pc:picChg>
        <pc:picChg chg="add mod ord">
          <ac:chgData name="Andrew McDermott" userId="4727e0e7199adb9f" providerId="LiveId" clId="{6663152B-4703-4C8E-BC5D-9BD93F9B45DD}" dt="2022-09-26T02:42:32.975" v="24174" actId="26606"/>
          <ac:picMkLst>
            <pc:docMk/>
            <pc:sldMk cId="418232300" sldId="384"/>
            <ac:picMk id="13" creationId="{C8B056B3-CE73-0415-2A7D-ECDA7B087938}"/>
          </ac:picMkLst>
        </pc:picChg>
        <pc:picChg chg="add mod">
          <ac:chgData name="Andrew McDermott" userId="4727e0e7199adb9f" providerId="LiveId" clId="{6663152B-4703-4C8E-BC5D-9BD93F9B45DD}" dt="2022-09-26T02:42:32.975" v="24174" actId="26606"/>
          <ac:picMkLst>
            <pc:docMk/>
            <pc:sldMk cId="418232300" sldId="384"/>
            <ac:picMk id="16" creationId="{7BC46270-D13A-2218-41CD-C56FB411E6D1}"/>
          </ac:picMkLst>
        </pc:picChg>
        <pc:picChg chg="add del mod">
          <ac:chgData name="Andrew McDermott" userId="4727e0e7199adb9f" providerId="LiveId" clId="{6663152B-4703-4C8E-BC5D-9BD93F9B45DD}" dt="2022-09-26T02:42:17.694" v="24167" actId="478"/>
          <ac:picMkLst>
            <pc:docMk/>
            <pc:sldMk cId="418232300" sldId="384"/>
            <ac:picMk id="18" creationId="{F3CB4B85-0F8C-75D1-3A89-55F4D2F3D213}"/>
          </ac:picMkLst>
        </pc:picChg>
        <pc:picChg chg="add del mod">
          <ac:chgData name="Andrew McDermott" userId="4727e0e7199adb9f" providerId="LiveId" clId="{6663152B-4703-4C8E-BC5D-9BD93F9B45DD}" dt="2022-09-26T02:42:23.304" v="24170" actId="478"/>
          <ac:picMkLst>
            <pc:docMk/>
            <pc:sldMk cId="418232300" sldId="384"/>
            <ac:picMk id="20" creationId="{5A914C10-9849-B848-6552-EA2DF50943AB}"/>
          </ac:picMkLst>
        </pc:picChg>
        <pc:picChg chg="add del mod">
          <ac:chgData name="Andrew McDermott" userId="4727e0e7199adb9f" providerId="LiveId" clId="{6663152B-4703-4C8E-BC5D-9BD93F9B45DD}" dt="2022-09-26T02:42:25.591" v="24171" actId="478"/>
          <ac:picMkLst>
            <pc:docMk/>
            <pc:sldMk cId="418232300" sldId="384"/>
            <ac:picMk id="22" creationId="{6876E16D-F77D-2634-3AF6-8BBFD5FCCEB6}"/>
          </ac:picMkLst>
        </pc:picChg>
      </pc:sldChg>
      <pc:sldChg chg="modSp add del mod">
        <pc:chgData name="Andrew McDermott" userId="4727e0e7199adb9f" providerId="LiveId" clId="{6663152B-4703-4C8E-BC5D-9BD93F9B45DD}" dt="2022-09-26T02:27:41.244" v="22993" actId="47"/>
        <pc:sldMkLst>
          <pc:docMk/>
          <pc:sldMk cId="642780353" sldId="385"/>
        </pc:sldMkLst>
        <pc:spChg chg="mod">
          <ac:chgData name="Andrew McDermott" userId="4727e0e7199adb9f" providerId="LiveId" clId="{6663152B-4703-4C8E-BC5D-9BD93F9B45DD}" dt="2022-09-12T12:00:26.552" v="13956"/>
          <ac:spMkLst>
            <pc:docMk/>
            <pc:sldMk cId="642780353" sldId="385"/>
            <ac:spMk id="2" creationId="{79085A3D-19DA-2FBE-086D-504118C306C8}"/>
          </ac:spMkLst>
        </pc:spChg>
        <pc:spChg chg="mod">
          <ac:chgData name="Andrew McDermott" userId="4727e0e7199adb9f" providerId="LiveId" clId="{6663152B-4703-4C8E-BC5D-9BD93F9B45DD}" dt="2022-09-12T12:00:17.296" v="13955"/>
          <ac:spMkLst>
            <pc:docMk/>
            <pc:sldMk cId="642780353" sldId="385"/>
            <ac:spMk id="3" creationId="{4D00BF6F-494E-C5AE-BA79-DE82BB5AB23C}"/>
          </ac:spMkLst>
        </pc:spChg>
      </pc:sldChg>
      <pc:sldChg chg="addSp delSp modSp add del mod setBg delDesignElem">
        <pc:chgData name="Andrew McDermott" userId="4727e0e7199adb9f" providerId="LiveId" clId="{6663152B-4703-4C8E-BC5D-9BD93F9B45DD}" dt="2022-09-26T02:01:06.322" v="19876" actId="47"/>
        <pc:sldMkLst>
          <pc:docMk/>
          <pc:sldMk cId="1575432945" sldId="386"/>
        </pc:sldMkLst>
        <pc:spChg chg="mod">
          <ac:chgData name="Andrew McDermott" userId="4727e0e7199adb9f" providerId="LiveId" clId="{6663152B-4703-4C8E-BC5D-9BD93F9B45DD}" dt="2022-09-12T12:13:40.174" v="14131"/>
          <ac:spMkLst>
            <pc:docMk/>
            <pc:sldMk cId="1575432945" sldId="386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12T12:24:55.846" v="14229" actId="207"/>
          <ac:spMkLst>
            <pc:docMk/>
            <pc:sldMk cId="1575432945" sldId="386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2:07:37.943" v="14037"/>
          <ac:spMkLst>
            <pc:docMk/>
            <pc:sldMk cId="1575432945" sldId="386"/>
            <ac:spMk id="13" creationId="{E9F26AF7-9AC1-49A4-8F89-2C63E1C0A0BB}"/>
          </ac:spMkLst>
        </pc:spChg>
        <pc:spChg chg="add">
          <ac:chgData name="Andrew McDermott" userId="4727e0e7199adb9f" providerId="LiveId" clId="{6663152B-4703-4C8E-BC5D-9BD93F9B45DD}" dt="2022-09-12T12:13:49.241" v="14134" actId="26606"/>
          <ac:spMkLst>
            <pc:docMk/>
            <pc:sldMk cId="1575432945" sldId="386"/>
            <ac:spMk id="14" creationId="{E9F26AF7-9AC1-49A4-8F89-2C63E1C0A0BB}"/>
          </ac:spMkLst>
        </pc:spChg>
        <pc:picChg chg="del">
          <ac:chgData name="Andrew McDermott" userId="4727e0e7199adb9f" providerId="LiveId" clId="{6663152B-4703-4C8E-BC5D-9BD93F9B45DD}" dt="2022-09-12T12:13:47.611" v="14132" actId="478"/>
          <ac:picMkLst>
            <pc:docMk/>
            <pc:sldMk cId="1575432945" sldId="386"/>
            <ac:picMk id="5" creationId="{24CA148A-AF8F-E36C-AE72-2C11DF2BCB6D}"/>
          </ac:picMkLst>
        </pc:picChg>
        <pc:picChg chg="add del mod ord">
          <ac:chgData name="Andrew McDermott" userId="4727e0e7199adb9f" providerId="LiveId" clId="{6663152B-4703-4C8E-BC5D-9BD93F9B45DD}" dt="2022-09-26T02:01:02.254" v="19875" actId="21"/>
          <ac:picMkLst>
            <pc:docMk/>
            <pc:sldMk cId="1575432945" sldId="386"/>
            <ac:picMk id="6" creationId="{745EF7E9-64F0-9BE9-7796-FF732238100A}"/>
          </ac:picMkLst>
        </pc:picChg>
        <pc:picChg chg="del">
          <ac:chgData name="Andrew McDermott" userId="4727e0e7199adb9f" providerId="LiveId" clId="{6663152B-4703-4C8E-BC5D-9BD93F9B45DD}" dt="2022-09-12T12:13:47.611" v="14132" actId="478"/>
          <ac:picMkLst>
            <pc:docMk/>
            <pc:sldMk cId="1575432945" sldId="386"/>
            <ac:picMk id="8" creationId="{A7585028-9138-7B96-A1B3-1C2F86D7E673}"/>
          </ac:picMkLst>
        </pc:picChg>
        <pc:picChg chg="add mod">
          <ac:chgData name="Andrew McDermott" userId="4727e0e7199adb9f" providerId="LiveId" clId="{6663152B-4703-4C8E-BC5D-9BD93F9B45DD}" dt="2022-09-12T12:13:49.241" v="14134" actId="26606"/>
          <ac:picMkLst>
            <pc:docMk/>
            <pc:sldMk cId="1575432945" sldId="386"/>
            <ac:picMk id="9" creationId="{4CABA12D-5434-DD13-52B1-F526238F2CE5}"/>
          </ac:picMkLst>
        </pc:picChg>
      </pc:sldChg>
      <pc:sldChg chg="addSp delSp modSp add del mod setBg delDesignElem">
        <pc:chgData name="Andrew McDermott" userId="4727e0e7199adb9f" providerId="LiveId" clId="{6663152B-4703-4C8E-BC5D-9BD93F9B45DD}" dt="2022-09-26T02:29:36.726" v="23112" actId="47"/>
        <pc:sldMkLst>
          <pc:docMk/>
          <pc:sldMk cId="2907828359" sldId="387"/>
        </pc:sldMkLst>
        <pc:spChg chg="mod">
          <ac:chgData name="Andrew McDermott" userId="4727e0e7199adb9f" providerId="LiveId" clId="{6663152B-4703-4C8E-BC5D-9BD93F9B45DD}" dt="2022-09-12T12:13:18.636" v="14129"/>
          <ac:spMkLst>
            <pc:docMk/>
            <pc:sldMk cId="2907828359" sldId="387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12T12:25:02.747" v="14231" actId="207"/>
          <ac:spMkLst>
            <pc:docMk/>
            <pc:sldMk cId="2907828359" sldId="387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2:07:38.218" v="14039"/>
          <ac:spMkLst>
            <pc:docMk/>
            <pc:sldMk cId="2907828359" sldId="387"/>
            <ac:spMk id="13" creationId="{E9F26AF7-9AC1-49A4-8F89-2C63E1C0A0BB}"/>
          </ac:spMkLst>
        </pc:spChg>
        <pc:spChg chg="add">
          <ac:chgData name="Andrew McDermott" userId="4727e0e7199adb9f" providerId="LiveId" clId="{6663152B-4703-4C8E-BC5D-9BD93F9B45DD}" dt="2022-09-12T12:12:57.994" v="14126" actId="26606"/>
          <ac:spMkLst>
            <pc:docMk/>
            <pc:sldMk cId="2907828359" sldId="387"/>
            <ac:spMk id="14" creationId="{E9F26AF7-9AC1-49A4-8F89-2C63E1C0A0BB}"/>
          </ac:spMkLst>
        </pc:spChg>
        <pc:picChg chg="del">
          <ac:chgData name="Andrew McDermott" userId="4727e0e7199adb9f" providerId="LiveId" clId="{6663152B-4703-4C8E-BC5D-9BD93F9B45DD}" dt="2022-09-12T12:12:56.386" v="14125" actId="478"/>
          <ac:picMkLst>
            <pc:docMk/>
            <pc:sldMk cId="2907828359" sldId="387"/>
            <ac:picMk id="5" creationId="{24CA148A-AF8F-E36C-AE72-2C11DF2BCB6D}"/>
          </ac:picMkLst>
        </pc:picChg>
        <pc:picChg chg="add mod ord">
          <ac:chgData name="Andrew McDermott" userId="4727e0e7199adb9f" providerId="LiveId" clId="{6663152B-4703-4C8E-BC5D-9BD93F9B45DD}" dt="2022-09-12T12:12:57.994" v="14126" actId="26606"/>
          <ac:picMkLst>
            <pc:docMk/>
            <pc:sldMk cId="2907828359" sldId="387"/>
            <ac:picMk id="6" creationId="{19875D05-611B-95AC-CF94-F327BA45485E}"/>
          </ac:picMkLst>
        </pc:picChg>
        <pc:picChg chg="del">
          <ac:chgData name="Andrew McDermott" userId="4727e0e7199adb9f" providerId="LiveId" clId="{6663152B-4703-4C8E-BC5D-9BD93F9B45DD}" dt="2022-09-12T12:12:56.386" v="14125" actId="478"/>
          <ac:picMkLst>
            <pc:docMk/>
            <pc:sldMk cId="2907828359" sldId="387"/>
            <ac:picMk id="8" creationId="{A7585028-9138-7B96-A1B3-1C2F86D7E673}"/>
          </ac:picMkLst>
        </pc:picChg>
        <pc:picChg chg="add del mod">
          <ac:chgData name="Andrew McDermott" userId="4727e0e7199adb9f" providerId="LiveId" clId="{6663152B-4703-4C8E-BC5D-9BD93F9B45DD}" dt="2022-09-26T02:27:50.354" v="22994" actId="21"/>
          <ac:picMkLst>
            <pc:docMk/>
            <pc:sldMk cId="2907828359" sldId="387"/>
            <ac:picMk id="9" creationId="{25CA1520-565B-E17B-0DFB-E178B8C78C3D}"/>
          </ac:picMkLst>
        </pc:picChg>
      </pc:sldChg>
      <pc:sldChg chg="addSp delSp modSp add del mod setBg delDesignElem">
        <pc:chgData name="Andrew McDermott" userId="4727e0e7199adb9f" providerId="LiveId" clId="{6663152B-4703-4C8E-BC5D-9BD93F9B45DD}" dt="2022-09-26T02:34:04.614" v="23429" actId="47"/>
        <pc:sldMkLst>
          <pc:docMk/>
          <pc:sldMk cId="2036044473" sldId="388"/>
        </pc:sldMkLst>
        <pc:spChg chg="mod">
          <ac:chgData name="Andrew McDermott" userId="4727e0e7199adb9f" providerId="LiveId" clId="{6663152B-4703-4C8E-BC5D-9BD93F9B45DD}" dt="2022-09-12T12:12:28.604" v="14115"/>
          <ac:spMkLst>
            <pc:docMk/>
            <pc:sldMk cId="2036044473" sldId="388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22T02:12:42.101" v="14430" actId="20577"/>
          <ac:spMkLst>
            <pc:docMk/>
            <pc:sldMk cId="2036044473" sldId="388"/>
            <ac:spMk id="3" creationId="{5E1F9614-5C43-9848-8CAE-9DB9F1062E59}"/>
          </ac:spMkLst>
        </pc:spChg>
        <pc:spChg chg="add">
          <ac:chgData name="Andrew McDermott" userId="4727e0e7199adb9f" providerId="LiveId" clId="{6663152B-4703-4C8E-BC5D-9BD93F9B45DD}" dt="2022-09-12T12:12:42.941" v="14122" actId="26606"/>
          <ac:spMkLst>
            <pc:docMk/>
            <pc:sldMk cId="2036044473" sldId="388"/>
            <ac:spMk id="9" creationId="{5E433AC3-E189-483B-9E8C-DFD5D2A18641}"/>
          </ac:spMkLst>
        </pc:spChg>
        <pc:spChg chg="add">
          <ac:chgData name="Andrew McDermott" userId="4727e0e7199adb9f" providerId="LiveId" clId="{6663152B-4703-4C8E-BC5D-9BD93F9B45DD}" dt="2022-09-12T12:12:42.941" v="14122" actId="26606"/>
          <ac:spMkLst>
            <pc:docMk/>
            <pc:sldMk cId="2036044473" sldId="388"/>
            <ac:spMk id="11" creationId="{3ED03601-4724-4293-A32A-3A0879C5D491}"/>
          </ac:spMkLst>
        </pc:spChg>
        <pc:spChg chg="del">
          <ac:chgData name="Andrew McDermott" userId="4727e0e7199adb9f" providerId="LiveId" clId="{6663152B-4703-4C8E-BC5D-9BD93F9B45DD}" dt="2022-09-12T12:07:38.485" v="14041"/>
          <ac:spMkLst>
            <pc:docMk/>
            <pc:sldMk cId="2036044473" sldId="388"/>
            <ac:spMk id="13" creationId="{E9F26AF7-9AC1-49A4-8F89-2C63E1C0A0BB}"/>
          </ac:spMkLst>
        </pc:spChg>
        <pc:picChg chg="del">
          <ac:chgData name="Andrew McDermott" userId="4727e0e7199adb9f" providerId="LiveId" clId="{6663152B-4703-4C8E-BC5D-9BD93F9B45DD}" dt="2022-09-12T12:12:40.514" v="14120" actId="478"/>
          <ac:picMkLst>
            <pc:docMk/>
            <pc:sldMk cId="2036044473" sldId="388"/>
            <ac:picMk id="5" creationId="{24CA148A-AF8F-E36C-AE72-2C11DF2BCB6D}"/>
          </ac:picMkLst>
        </pc:picChg>
        <pc:picChg chg="add mod">
          <ac:chgData name="Andrew McDermott" userId="4727e0e7199adb9f" providerId="LiveId" clId="{6663152B-4703-4C8E-BC5D-9BD93F9B45DD}" dt="2022-09-12T12:12:42.941" v="14122" actId="26606"/>
          <ac:picMkLst>
            <pc:docMk/>
            <pc:sldMk cId="2036044473" sldId="388"/>
            <ac:picMk id="6" creationId="{010AEE0B-F77E-15A9-B5DB-31BF5741EA4D}"/>
          </ac:picMkLst>
        </pc:picChg>
        <pc:picChg chg="del">
          <ac:chgData name="Andrew McDermott" userId="4727e0e7199adb9f" providerId="LiveId" clId="{6663152B-4703-4C8E-BC5D-9BD93F9B45DD}" dt="2022-09-12T12:12:40.514" v="14120" actId="478"/>
          <ac:picMkLst>
            <pc:docMk/>
            <pc:sldMk cId="2036044473" sldId="388"/>
            <ac:picMk id="8" creationId="{A7585028-9138-7B96-A1B3-1C2F86D7E673}"/>
          </ac:picMkLst>
        </pc:picChg>
      </pc:sldChg>
      <pc:sldChg chg="addSp delSp modSp add del mod setBg delDesignElem">
        <pc:chgData name="Andrew McDermott" userId="4727e0e7199adb9f" providerId="LiveId" clId="{6663152B-4703-4C8E-BC5D-9BD93F9B45DD}" dt="2022-09-26T02:43:56.053" v="24177" actId="47"/>
        <pc:sldMkLst>
          <pc:docMk/>
          <pc:sldMk cId="2080099212" sldId="389"/>
        </pc:sldMkLst>
        <pc:spChg chg="mod">
          <ac:chgData name="Andrew McDermott" userId="4727e0e7199adb9f" providerId="LiveId" clId="{6663152B-4703-4C8E-BC5D-9BD93F9B45DD}" dt="2022-09-12T12:11:16.190" v="14103"/>
          <ac:spMkLst>
            <pc:docMk/>
            <pc:sldMk cId="2080099212" sldId="389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12T12:25:11.611" v="14233" actId="255"/>
          <ac:spMkLst>
            <pc:docMk/>
            <pc:sldMk cId="2080099212" sldId="389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2:07:38.731" v="14043"/>
          <ac:spMkLst>
            <pc:docMk/>
            <pc:sldMk cId="2080099212" sldId="389"/>
            <ac:spMk id="13" creationId="{E9F26AF7-9AC1-49A4-8F89-2C63E1C0A0BB}"/>
          </ac:spMkLst>
        </pc:spChg>
        <pc:picChg chg="del">
          <ac:chgData name="Andrew McDermott" userId="4727e0e7199adb9f" providerId="LiveId" clId="{6663152B-4703-4C8E-BC5D-9BD93F9B45DD}" dt="2022-09-12T12:11:24.550" v="14105" actId="478"/>
          <ac:picMkLst>
            <pc:docMk/>
            <pc:sldMk cId="2080099212" sldId="389"/>
            <ac:picMk id="5" creationId="{24CA148A-AF8F-E36C-AE72-2C11DF2BCB6D}"/>
          </ac:picMkLst>
        </pc:picChg>
        <pc:picChg chg="add mod">
          <ac:chgData name="Andrew McDermott" userId="4727e0e7199adb9f" providerId="LiveId" clId="{6663152B-4703-4C8E-BC5D-9BD93F9B45DD}" dt="2022-09-12T12:11:33.260" v="14109" actId="1076"/>
          <ac:picMkLst>
            <pc:docMk/>
            <pc:sldMk cId="2080099212" sldId="389"/>
            <ac:picMk id="6" creationId="{8050310C-6DBB-8215-3F77-C23F4BD4717A}"/>
          </ac:picMkLst>
        </pc:picChg>
        <pc:picChg chg="del">
          <ac:chgData name="Andrew McDermott" userId="4727e0e7199adb9f" providerId="LiveId" clId="{6663152B-4703-4C8E-BC5D-9BD93F9B45DD}" dt="2022-09-12T12:11:24.550" v="14105" actId="478"/>
          <ac:picMkLst>
            <pc:docMk/>
            <pc:sldMk cId="2080099212" sldId="389"/>
            <ac:picMk id="8" creationId="{A7585028-9138-7B96-A1B3-1C2F86D7E673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3:07:43.498" v="24948" actId="255"/>
        <pc:sldMkLst>
          <pc:docMk/>
          <pc:sldMk cId="1918176282" sldId="390"/>
        </pc:sldMkLst>
        <pc:spChg chg="mod">
          <ac:chgData name="Andrew McDermott" userId="4727e0e7199adb9f" providerId="LiveId" clId="{6663152B-4703-4C8E-BC5D-9BD93F9B45DD}" dt="2022-09-26T02:45:03.761" v="24319" actId="26606"/>
          <ac:spMkLst>
            <pc:docMk/>
            <pc:sldMk cId="1918176282" sldId="390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3:07:43.498" v="24948" actId="255"/>
          <ac:spMkLst>
            <pc:docMk/>
            <pc:sldMk cId="1918176282" sldId="390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2:07:39.010" v="14045"/>
          <ac:spMkLst>
            <pc:docMk/>
            <pc:sldMk cId="1918176282" sldId="390"/>
            <ac:spMk id="13" creationId="{E9F26AF7-9AC1-49A4-8F89-2C63E1C0A0BB}"/>
          </ac:spMkLst>
        </pc:spChg>
        <pc:spChg chg="add del">
          <ac:chgData name="Andrew McDermott" userId="4727e0e7199adb9f" providerId="LiveId" clId="{6663152B-4703-4C8E-BC5D-9BD93F9B45DD}" dt="2022-09-26T02:45:03.761" v="24319" actId="26606"/>
          <ac:spMkLst>
            <pc:docMk/>
            <pc:sldMk cId="1918176282" sldId="390"/>
            <ac:spMk id="14" creationId="{E9F26AF7-9AC1-49A4-8F89-2C63E1C0A0BB}"/>
          </ac:spMkLst>
        </pc:spChg>
        <pc:spChg chg="add">
          <ac:chgData name="Andrew McDermott" userId="4727e0e7199adb9f" providerId="LiveId" clId="{6663152B-4703-4C8E-BC5D-9BD93F9B45DD}" dt="2022-09-26T02:45:03.761" v="24319" actId="26606"/>
          <ac:spMkLst>
            <pc:docMk/>
            <pc:sldMk cId="1918176282" sldId="390"/>
            <ac:spMk id="19" creationId="{64950C64-5D81-40F1-9601-8BA0D63BAE74}"/>
          </ac:spMkLst>
        </pc:spChg>
        <pc:picChg chg="del">
          <ac:chgData name="Andrew McDermott" userId="4727e0e7199adb9f" providerId="LiveId" clId="{6663152B-4703-4C8E-BC5D-9BD93F9B45DD}" dt="2022-09-12T12:10:31.187" v="14096" actId="478"/>
          <ac:picMkLst>
            <pc:docMk/>
            <pc:sldMk cId="1918176282" sldId="390"/>
            <ac:picMk id="5" creationId="{24CA148A-AF8F-E36C-AE72-2C11DF2BCB6D}"/>
          </ac:picMkLst>
        </pc:picChg>
        <pc:picChg chg="add mod ord">
          <ac:chgData name="Andrew McDermott" userId="4727e0e7199adb9f" providerId="LiveId" clId="{6663152B-4703-4C8E-BC5D-9BD93F9B45DD}" dt="2022-09-26T02:45:03.761" v="24319" actId="26606"/>
          <ac:picMkLst>
            <pc:docMk/>
            <pc:sldMk cId="1918176282" sldId="390"/>
            <ac:picMk id="6" creationId="{50BBBD50-62F1-4390-6D4B-109B29F0A882}"/>
          </ac:picMkLst>
        </pc:picChg>
        <pc:picChg chg="del">
          <ac:chgData name="Andrew McDermott" userId="4727e0e7199adb9f" providerId="LiveId" clId="{6663152B-4703-4C8E-BC5D-9BD93F9B45DD}" dt="2022-09-12T12:10:31.187" v="14096" actId="478"/>
          <ac:picMkLst>
            <pc:docMk/>
            <pc:sldMk cId="1918176282" sldId="390"/>
            <ac:picMk id="8" creationId="{A7585028-9138-7B96-A1B3-1C2F86D7E673}"/>
          </ac:picMkLst>
        </pc:picChg>
        <pc:picChg chg="add mod ord">
          <ac:chgData name="Andrew McDermott" userId="4727e0e7199adb9f" providerId="LiveId" clId="{6663152B-4703-4C8E-BC5D-9BD93F9B45DD}" dt="2022-09-26T02:45:03.761" v="24319" actId="26606"/>
          <ac:picMkLst>
            <pc:docMk/>
            <pc:sldMk cId="1918176282" sldId="390"/>
            <ac:picMk id="9" creationId="{DB687587-FFC1-22B3-0D64-996E25D09A71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3:07:55.013" v="24950" actId="255"/>
        <pc:sldMkLst>
          <pc:docMk/>
          <pc:sldMk cId="659188695" sldId="391"/>
        </pc:sldMkLst>
        <pc:spChg chg="mod">
          <ac:chgData name="Andrew McDermott" userId="4727e0e7199adb9f" providerId="LiveId" clId="{6663152B-4703-4C8E-BC5D-9BD93F9B45DD}" dt="2022-09-26T02:49:36.701" v="24559" actId="26606"/>
          <ac:spMkLst>
            <pc:docMk/>
            <pc:sldMk cId="659188695" sldId="391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26T03:07:55.013" v="24950" actId="255"/>
          <ac:spMkLst>
            <pc:docMk/>
            <pc:sldMk cId="659188695" sldId="391"/>
            <ac:spMk id="3" creationId="{5E1F9614-5C43-9848-8CAE-9DB9F1062E59}"/>
          </ac:spMkLst>
        </pc:spChg>
        <pc:spChg chg="add del">
          <ac:chgData name="Andrew McDermott" userId="4727e0e7199adb9f" providerId="LiveId" clId="{6663152B-4703-4C8E-BC5D-9BD93F9B45DD}" dt="2022-09-26T02:49:36.701" v="24559" actId="26606"/>
          <ac:spMkLst>
            <pc:docMk/>
            <pc:sldMk cId="659188695" sldId="391"/>
            <ac:spMk id="9" creationId="{5E433AC3-E189-483B-9E8C-DFD5D2A18641}"/>
          </ac:spMkLst>
        </pc:spChg>
        <pc:spChg chg="add del">
          <ac:chgData name="Andrew McDermott" userId="4727e0e7199adb9f" providerId="LiveId" clId="{6663152B-4703-4C8E-BC5D-9BD93F9B45DD}" dt="2022-09-26T02:49:36.701" v="24559" actId="26606"/>
          <ac:spMkLst>
            <pc:docMk/>
            <pc:sldMk cId="659188695" sldId="391"/>
            <ac:spMk id="11" creationId="{3ED03601-4724-4293-A32A-3A0879C5D491}"/>
          </ac:spMkLst>
        </pc:spChg>
        <pc:spChg chg="del">
          <ac:chgData name="Andrew McDermott" userId="4727e0e7199adb9f" providerId="LiveId" clId="{6663152B-4703-4C8E-BC5D-9BD93F9B45DD}" dt="2022-09-12T12:07:39.262" v="14047"/>
          <ac:spMkLst>
            <pc:docMk/>
            <pc:sldMk cId="659188695" sldId="391"/>
            <ac:spMk id="13" creationId="{E9F26AF7-9AC1-49A4-8F89-2C63E1C0A0BB}"/>
          </ac:spMkLst>
        </pc:spChg>
        <pc:spChg chg="add">
          <ac:chgData name="Andrew McDermott" userId="4727e0e7199adb9f" providerId="LiveId" clId="{6663152B-4703-4C8E-BC5D-9BD93F9B45DD}" dt="2022-09-26T02:49:36.701" v="24559" actId="26606"/>
          <ac:spMkLst>
            <pc:docMk/>
            <pc:sldMk cId="659188695" sldId="391"/>
            <ac:spMk id="16" creationId="{1660E788-AFA9-4A1B-9991-6AA74632A15B}"/>
          </ac:spMkLst>
        </pc:spChg>
        <pc:spChg chg="add">
          <ac:chgData name="Andrew McDermott" userId="4727e0e7199adb9f" providerId="LiveId" clId="{6663152B-4703-4C8E-BC5D-9BD93F9B45DD}" dt="2022-09-26T02:49:36.701" v="24559" actId="26606"/>
          <ac:spMkLst>
            <pc:docMk/>
            <pc:sldMk cId="659188695" sldId="391"/>
            <ac:spMk id="18" creationId="{867D4867-5BA7-4462-B2F6-A23F4A622AA7}"/>
          </ac:spMkLst>
        </pc:spChg>
        <pc:picChg chg="del">
          <ac:chgData name="Andrew McDermott" userId="4727e0e7199adb9f" providerId="LiveId" clId="{6663152B-4703-4C8E-BC5D-9BD93F9B45DD}" dt="2022-09-12T12:09:54.500" v="14080" actId="478"/>
          <ac:picMkLst>
            <pc:docMk/>
            <pc:sldMk cId="659188695" sldId="391"/>
            <ac:picMk id="5" creationId="{24CA148A-AF8F-E36C-AE72-2C11DF2BCB6D}"/>
          </ac:picMkLst>
        </pc:picChg>
        <pc:picChg chg="add mod">
          <ac:chgData name="Andrew McDermott" userId="4727e0e7199adb9f" providerId="LiveId" clId="{6663152B-4703-4C8E-BC5D-9BD93F9B45DD}" dt="2022-09-26T02:49:36.701" v="24559" actId="26606"/>
          <ac:picMkLst>
            <pc:docMk/>
            <pc:sldMk cId="659188695" sldId="391"/>
            <ac:picMk id="6" creationId="{B55E62AA-C8C4-D75E-5D1F-E7173BDEA2A0}"/>
          </ac:picMkLst>
        </pc:picChg>
        <pc:picChg chg="del">
          <ac:chgData name="Andrew McDermott" userId="4727e0e7199adb9f" providerId="LiveId" clId="{6663152B-4703-4C8E-BC5D-9BD93F9B45DD}" dt="2022-09-12T12:09:54.500" v="14080" actId="478"/>
          <ac:picMkLst>
            <pc:docMk/>
            <pc:sldMk cId="659188695" sldId="391"/>
            <ac:picMk id="8" creationId="{A7585028-9138-7B96-A1B3-1C2F86D7E673}"/>
          </ac:picMkLst>
        </pc:picChg>
      </pc:sldChg>
      <pc:sldChg chg="addSp delSp modSp add mod setBg delDesignElem">
        <pc:chgData name="Andrew McDermott" userId="4727e0e7199adb9f" providerId="LiveId" clId="{6663152B-4703-4C8E-BC5D-9BD93F9B45DD}" dt="2022-09-26T03:08:56.714" v="24985" actId="5793"/>
        <pc:sldMkLst>
          <pc:docMk/>
          <pc:sldMk cId="94352902" sldId="392"/>
        </pc:sldMkLst>
        <pc:spChg chg="mod">
          <ac:chgData name="Andrew McDermott" userId="4727e0e7199adb9f" providerId="LiveId" clId="{6663152B-4703-4C8E-BC5D-9BD93F9B45DD}" dt="2022-09-26T03:08:52.340" v="24984" actId="26606"/>
          <ac:spMkLst>
            <pc:docMk/>
            <pc:sldMk cId="94352902" sldId="392"/>
            <ac:spMk id="2" creationId="{6D35DC0D-C10A-2425-C3C7-D5C1C81C47B8}"/>
          </ac:spMkLst>
        </pc:spChg>
        <pc:spChg chg="mod ord">
          <ac:chgData name="Andrew McDermott" userId="4727e0e7199adb9f" providerId="LiveId" clId="{6663152B-4703-4C8E-BC5D-9BD93F9B45DD}" dt="2022-09-26T03:08:56.714" v="24985" actId="5793"/>
          <ac:spMkLst>
            <pc:docMk/>
            <pc:sldMk cId="94352902" sldId="392"/>
            <ac:spMk id="3" creationId="{5E1F9614-5C43-9848-8CAE-9DB9F1062E59}"/>
          </ac:spMkLst>
        </pc:spChg>
        <pc:spChg chg="add del">
          <ac:chgData name="Andrew McDermott" userId="4727e0e7199adb9f" providerId="LiveId" clId="{6663152B-4703-4C8E-BC5D-9BD93F9B45DD}" dt="2022-09-26T03:08:52.340" v="24984" actId="26606"/>
          <ac:spMkLst>
            <pc:docMk/>
            <pc:sldMk cId="94352902" sldId="392"/>
            <ac:spMk id="9" creationId="{5E433AC3-E189-483B-9E8C-DFD5D2A18641}"/>
          </ac:spMkLst>
        </pc:spChg>
        <pc:spChg chg="add del">
          <ac:chgData name="Andrew McDermott" userId="4727e0e7199adb9f" providerId="LiveId" clId="{6663152B-4703-4C8E-BC5D-9BD93F9B45DD}" dt="2022-09-26T03:08:52.340" v="24984" actId="26606"/>
          <ac:spMkLst>
            <pc:docMk/>
            <pc:sldMk cId="94352902" sldId="392"/>
            <ac:spMk id="11" creationId="{3ED03601-4724-4293-A32A-3A0879C5D491}"/>
          </ac:spMkLst>
        </pc:spChg>
        <pc:spChg chg="del">
          <ac:chgData name="Andrew McDermott" userId="4727e0e7199adb9f" providerId="LiveId" clId="{6663152B-4703-4C8E-BC5D-9BD93F9B45DD}" dt="2022-09-12T12:07:39.525" v="14049"/>
          <ac:spMkLst>
            <pc:docMk/>
            <pc:sldMk cId="94352902" sldId="392"/>
            <ac:spMk id="13" creationId="{E9F26AF7-9AC1-49A4-8F89-2C63E1C0A0BB}"/>
          </ac:spMkLst>
        </pc:spChg>
        <pc:spChg chg="add">
          <ac:chgData name="Andrew McDermott" userId="4727e0e7199adb9f" providerId="LiveId" clId="{6663152B-4703-4C8E-BC5D-9BD93F9B45DD}" dt="2022-09-26T03:08:52.340" v="24984" actId="26606"/>
          <ac:spMkLst>
            <pc:docMk/>
            <pc:sldMk cId="94352902" sldId="392"/>
            <ac:spMk id="16" creationId="{930BC020-BDBF-49EB-9898-BAB5BF559317}"/>
          </ac:spMkLst>
        </pc:spChg>
        <pc:spChg chg="add">
          <ac:chgData name="Andrew McDermott" userId="4727e0e7199adb9f" providerId="LiveId" clId="{6663152B-4703-4C8E-BC5D-9BD93F9B45DD}" dt="2022-09-26T03:08:52.340" v="24984" actId="26606"/>
          <ac:spMkLst>
            <pc:docMk/>
            <pc:sldMk cId="94352902" sldId="392"/>
            <ac:spMk id="18" creationId="{64950C64-5D81-40F1-9601-8BA0D63BAE74}"/>
          </ac:spMkLst>
        </pc:spChg>
        <pc:picChg chg="del">
          <ac:chgData name="Andrew McDermott" userId="4727e0e7199adb9f" providerId="LiveId" clId="{6663152B-4703-4C8E-BC5D-9BD93F9B45DD}" dt="2022-09-12T12:09:18.705" v="14074" actId="478"/>
          <ac:picMkLst>
            <pc:docMk/>
            <pc:sldMk cId="94352902" sldId="392"/>
            <ac:picMk id="5" creationId="{24CA148A-AF8F-E36C-AE72-2C11DF2BCB6D}"/>
          </ac:picMkLst>
        </pc:picChg>
        <pc:picChg chg="add mod">
          <ac:chgData name="Andrew McDermott" userId="4727e0e7199adb9f" providerId="LiveId" clId="{6663152B-4703-4C8E-BC5D-9BD93F9B45DD}" dt="2022-09-26T03:08:52.340" v="24984" actId="26606"/>
          <ac:picMkLst>
            <pc:docMk/>
            <pc:sldMk cId="94352902" sldId="392"/>
            <ac:picMk id="6" creationId="{6F46FF18-1D4D-B5DA-433F-EB43FC5216B6}"/>
          </ac:picMkLst>
        </pc:picChg>
        <pc:picChg chg="del">
          <ac:chgData name="Andrew McDermott" userId="4727e0e7199adb9f" providerId="LiveId" clId="{6663152B-4703-4C8E-BC5D-9BD93F9B45DD}" dt="2022-09-12T12:09:18.705" v="14074" actId="478"/>
          <ac:picMkLst>
            <pc:docMk/>
            <pc:sldMk cId="94352902" sldId="392"/>
            <ac:picMk id="8" creationId="{A7585028-9138-7B96-A1B3-1C2F86D7E673}"/>
          </ac:picMkLst>
        </pc:picChg>
      </pc:sldChg>
      <pc:sldChg chg="addSp modSp mod setBg setClrOvrMap">
        <pc:chgData name="Andrew McDermott" userId="4727e0e7199adb9f" providerId="LiveId" clId="{6663152B-4703-4C8E-BC5D-9BD93F9B45DD}" dt="2022-09-26T22:30:45.673" v="24986" actId="26606"/>
        <pc:sldMkLst>
          <pc:docMk/>
          <pc:sldMk cId="3163927165" sldId="393"/>
        </pc:sldMkLst>
        <pc:spChg chg="mod">
          <ac:chgData name="Andrew McDermott" userId="4727e0e7199adb9f" providerId="LiveId" clId="{6663152B-4703-4C8E-BC5D-9BD93F9B45DD}" dt="2022-09-26T22:30:45.673" v="24986" actId="26606"/>
          <ac:spMkLst>
            <pc:docMk/>
            <pc:sldMk cId="3163927165" sldId="393"/>
            <ac:spMk id="2" creationId="{FCD2DB32-D55E-1CF2-B712-4EB6172F7BEA}"/>
          </ac:spMkLst>
        </pc:spChg>
        <pc:spChg chg="mod">
          <ac:chgData name="Andrew McDermott" userId="4727e0e7199adb9f" providerId="LiveId" clId="{6663152B-4703-4C8E-BC5D-9BD93F9B45DD}" dt="2022-09-26T22:30:45.673" v="24986" actId="26606"/>
          <ac:spMkLst>
            <pc:docMk/>
            <pc:sldMk cId="3163927165" sldId="393"/>
            <ac:spMk id="3" creationId="{87F711CA-B99D-0ED8-8DFD-DEC9E88815A6}"/>
          </ac:spMkLst>
        </pc:spChg>
        <pc:spChg chg="add">
          <ac:chgData name="Andrew McDermott" userId="4727e0e7199adb9f" providerId="LiveId" clId="{6663152B-4703-4C8E-BC5D-9BD93F9B45DD}" dt="2022-09-26T22:30:45.673" v="24986" actId="26606"/>
          <ac:spMkLst>
            <pc:docMk/>
            <pc:sldMk cId="3163927165" sldId="393"/>
            <ac:spMk id="8" creationId="{6C9F9EF0-93D5-4D4B-BAFE-4770028147DD}"/>
          </ac:spMkLst>
        </pc:spChg>
      </pc:sldChg>
      <pc:sldChg chg="addSp delSp modSp add del mod setBg delDesignElem">
        <pc:chgData name="Andrew McDermott" userId="4727e0e7199adb9f" providerId="LiveId" clId="{6663152B-4703-4C8E-BC5D-9BD93F9B45DD}" dt="2022-09-26T02:46:41.153" v="24362" actId="2696"/>
        <pc:sldMkLst>
          <pc:docMk/>
          <pc:sldMk cId="4083641993" sldId="393"/>
        </pc:sldMkLst>
        <pc:spChg chg="mod">
          <ac:chgData name="Andrew McDermott" userId="4727e0e7199adb9f" providerId="LiveId" clId="{6663152B-4703-4C8E-BC5D-9BD93F9B45DD}" dt="2022-09-12T12:08:57.018" v="14067"/>
          <ac:spMkLst>
            <pc:docMk/>
            <pc:sldMk cId="4083641993" sldId="393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12T12:25:38.993" v="14242" actId="255"/>
          <ac:spMkLst>
            <pc:docMk/>
            <pc:sldMk cId="4083641993" sldId="393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2:07:39.753" v="14051"/>
          <ac:spMkLst>
            <pc:docMk/>
            <pc:sldMk cId="4083641993" sldId="393"/>
            <ac:spMk id="13" creationId="{E9F26AF7-9AC1-49A4-8F89-2C63E1C0A0BB}"/>
          </ac:spMkLst>
        </pc:spChg>
        <pc:spChg chg="add">
          <ac:chgData name="Andrew McDermott" userId="4727e0e7199adb9f" providerId="LiveId" clId="{6663152B-4703-4C8E-BC5D-9BD93F9B45DD}" dt="2022-09-12T12:08:31.217" v="14064" actId="26606"/>
          <ac:spMkLst>
            <pc:docMk/>
            <pc:sldMk cId="4083641993" sldId="393"/>
            <ac:spMk id="14" creationId="{E9F26AF7-9AC1-49A4-8F89-2C63E1C0A0BB}"/>
          </ac:spMkLst>
        </pc:spChg>
        <pc:picChg chg="del">
          <ac:chgData name="Andrew McDermott" userId="4727e0e7199adb9f" providerId="LiveId" clId="{6663152B-4703-4C8E-BC5D-9BD93F9B45DD}" dt="2022-09-12T12:08:29.318" v="14062" actId="478"/>
          <ac:picMkLst>
            <pc:docMk/>
            <pc:sldMk cId="4083641993" sldId="393"/>
            <ac:picMk id="5" creationId="{24CA148A-AF8F-E36C-AE72-2C11DF2BCB6D}"/>
          </ac:picMkLst>
        </pc:picChg>
        <pc:picChg chg="add mod ord">
          <ac:chgData name="Andrew McDermott" userId="4727e0e7199adb9f" providerId="LiveId" clId="{6663152B-4703-4C8E-BC5D-9BD93F9B45DD}" dt="2022-09-12T12:08:31.217" v="14064" actId="26606"/>
          <ac:picMkLst>
            <pc:docMk/>
            <pc:sldMk cId="4083641993" sldId="393"/>
            <ac:picMk id="6" creationId="{6D580B57-27C0-8BE3-449D-C6A159255132}"/>
          </ac:picMkLst>
        </pc:picChg>
        <pc:picChg chg="del">
          <ac:chgData name="Andrew McDermott" userId="4727e0e7199adb9f" providerId="LiveId" clId="{6663152B-4703-4C8E-BC5D-9BD93F9B45DD}" dt="2022-09-12T12:08:29.318" v="14062" actId="478"/>
          <ac:picMkLst>
            <pc:docMk/>
            <pc:sldMk cId="4083641993" sldId="393"/>
            <ac:picMk id="8" creationId="{A7585028-9138-7B96-A1B3-1C2F86D7E673}"/>
          </ac:picMkLst>
        </pc:picChg>
        <pc:picChg chg="add mod">
          <ac:chgData name="Andrew McDermott" userId="4727e0e7199adb9f" providerId="LiveId" clId="{6663152B-4703-4C8E-BC5D-9BD93F9B45DD}" dt="2022-09-12T12:08:31.217" v="14064" actId="26606"/>
          <ac:picMkLst>
            <pc:docMk/>
            <pc:sldMk cId="4083641993" sldId="393"/>
            <ac:picMk id="9" creationId="{59CD8F6E-19DC-1EC6-0A1D-E2EE0BCD91C2}"/>
          </ac:picMkLst>
        </pc:picChg>
      </pc:sldChg>
      <pc:sldChg chg="delSp modSp add del mod setBg delDesignElem">
        <pc:chgData name="Andrew McDermott" userId="4727e0e7199adb9f" providerId="LiveId" clId="{6663152B-4703-4C8E-BC5D-9BD93F9B45DD}" dt="2022-09-26T02:45:43.559" v="24341" actId="2696"/>
        <pc:sldMkLst>
          <pc:docMk/>
          <pc:sldMk cId="1575836058" sldId="394"/>
        </pc:sldMkLst>
        <pc:spChg chg="mod">
          <ac:chgData name="Andrew McDermott" userId="4727e0e7199adb9f" providerId="LiveId" clId="{6663152B-4703-4C8E-BC5D-9BD93F9B45DD}" dt="2022-09-12T12:08:11.706" v="14059"/>
          <ac:spMkLst>
            <pc:docMk/>
            <pc:sldMk cId="1575836058" sldId="394"/>
            <ac:spMk id="2" creationId="{6D35DC0D-C10A-2425-C3C7-D5C1C81C47B8}"/>
          </ac:spMkLst>
        </pc:spChg>
        <pc:spChg chg="mod">
          <ac:chgData name="Andrew McDermott" userId="4727e0e7199adb9f" providerId="LiveId" clId="{6663152B-4703-4C8E-BC5D-9BD93F9B45DD}" dt="2022-09-12T12:08:02.927" v="14058"/>
          <ac:spMkLst>
            <pc:docMk/>
            <pc:sldMk cId="1575836058" sldId="394"/>
            <ac:spMk id="3" creationId="{5E1F9614-5C43-9848-8CAE-9DB9F1062E59}"/>
          </ac:spMkLst>
        </pc:spChg>
        <pc:spChg chg="del">
          <ac:chgData name="Andrew McDermott" userId="4727e0e7199adb9f" providerId="LiveId" clId="{6663152B-4703-4C8E-BC5D-9BD93F9B45DD}" dt="2022-09-12T12:07:40.019" v="14053"/>
          <ac:spMkLst>
            <pc:docMk/>
            <pc:sldMk cId="1575836058" sldId="394"/>
            <ac:spMk id="13" creationId="{E9F26AF7-9AC1-49A4-8F89-2C63E1C0A0BB}"/>
          </ac:spMkLst>
        </pc:spChg>
        <pc:picChg chg="del">
          <ac:chgData name="Andrew McDermott" userId="4727e0e7199adb9f" providerId="LiveId" clId="{6663152B-4703-4C8E-BC5D-9BD93F9B45DD}" dt="2022-09-12T12:08:13.638" v="14060" actId="478"/>
          <ac:picMkLst>
            <pc:docMk/>
            <pc:sldMk cId="1575836058" sldId="394"/>
            <ac:picMk id="5" creationId="{24CA148A-AF8F-E36C-AE72-2C11DF2BCB6D}"/>
          </ac:picMkLst>
        </pc:picChg>
        <pc:picChg chg="del">
          <ac:chgData name="Andrew McDermott" userId="4727e0e7199adb9f" providerId="LiveId" clId="{6663152B-4703-4C8E-BC5D-9BD93F9B45DD}" dt="2022-09-12T12:08:13.638" v="14060" actId="478"/>
          <ac:picMkLst>
            <pc:docMk/>
            <pc:sldMk cId="1575836058" sldId="394"/>
            <ac:picMk id="8" creationId="{A7585028-9138-7B96-A1B3-1C2F86D7E673}"/>
          </ac:picMkLst>
        </pc:picChg>
      </pc:sldChg>
      <pc:sldChg chg="addSp modSp mod setBg setClrOvrMap">
        <pc:chgData name="Andrew McDermott" userId="4727e0e7199adb9f" providerId="LiveId" clId="{6663152B-4703-4C8E-BC5D-9BD93F9B45DD}" dt="2022-09-29T01:44:59.500" v="25308" actId="313"/>
        <pc:sldMkLst>
          <pc:docMk/>
          <pc:sldMk cId="3531188824" sldId="394"/>
        </pc:sldMkLst>
        <pc:spChg chg="mod">
          <ac:chgData name="Andrew McDermott" userId="4727e0e7199adb9f" providerId="LiveId" clId="{6663152B-4703-4C8E-BC5D-9BD93F9B45DD}" dt="2022-09-26T22:30:59.699" v="24987" actId="26606"/>
          <ac:spMkLst>
            <pc:docMk/>
            <pc:sldMk cId="3531188824" sldId="394"/>
            <ac:spMk id="2" creationId="{3AE9B4E5-BB63-F82B-BA26-3AEEB231C6E6}"/>
          </ac:spMkLst>
        </pc:spChg>
        <pc:spChg chg="mod">
          <ac:chgData name="Andrew McDermott" userId="4727e0e7199adb9f" providerId="LiveId" clId="{6663152B-4703-4C8E-BC5D-9BD93F9B45DD}" dt="2022-09-29T01:44:59.500" v="25308" actId="313"/>
          <ac:spMkLst>
            <pc:docMk/>
            <pc:sldMk cId="3531188824" sldId="394"/>
            <ac:spMk id="3" creationId="{46CA8E49-B57E-0D26-1B9A-FF41672E319B}"/>
          </ac:spMkLst>
        </pc:spChg>
        <pc:spChg chg="add">
          <ac:chgData name="Andrew McDermott" userId="4727e0e7199adb9f" providerId="LiveId" clId="{6663152B-4703-4C8E-BC5D-9BD93F9B45DD}" dt="2022-09-26T22:30:59.699" v="24987" actId="26606"/>
          <ac:spMkLst>
            <pc:docMk/>
            <pc:sldMk cId="3531188824" sldId="394"/>
            <ac:spMk id="8" creationId="{6C9F9EF0-93D5-4D4B-BAFE-4770028147DD}"/>
          </ac:spMkLst>
        </pc:spChg>
      </pc:sldChg>
      <pc:sldChg chg="modSp add del mod">
        <pc:chgData name="Andrew McDermott" userId="4727e0e7199adb9f" providerId="LiveId" clId="{6663152B-4703-4C8E-BC5D-9BD93F9B45DD}" dt="2022-09-26T02:46:36.948" v="24361" actId="2696"/>
        <pc:sldMkLst>
          <pc:docMk/>
          <pc:sldMk cId="1620946378" sldId="395"/>
        </pc:sldMkLst>
        <pc:spChg chg="mod">
          <ac:chgData name="Andrew McDermott" userId="4727e0e7199adb9f" providerId="LiveId" clId="{6663152B-4703-4C8E-BC5D-9BD93F9B45DD}" dt="2022-09-12T12:12:15.389" v="14113"/>
          <ac:spMkLst>
            <pc:docMk/>
            <pc:sldMk cId="1620946378" sldId="395"/>
            <ac:spMk id="2" creationId="{79085A3D-19DA-2FBE-086D-504118C306C8}"/>
          </ac:spMkLst>
        </pc:spChg>
        <pc:spChg chg="mod">
          <ac:chgData name="Andrew McDermott" userId="4727e0e7199adb9f" providerId="LiveId" clId="{6663152B-4703-4C8E-BC5D-9BD93F9B45DD}" dt="2022-09-12T12:12:08.530" v="14112"/>
          <ac:spMkLst>
            <pc:docMk/>
            <pc:sldMk cId="1620946378" sldId="395"/>
            <ac:spMk id="3" creationId="{4D00BF6F-494E-C5AE-BA79-DE82BB5AB23C}"/>
          </ac:spMkLst>
        </pc:spChg>
      </pc:sldChg>
      <pc:sldChg chg="addSp modSp mod setBg setClrOvrMap">
        <pc:chgData name="Andrew McDermott" userId="4727e0e7199adb9f" providerId="LiveId" clId="{6663152B-4703-4C8E-BC5D-9BD93F9B45DD}" dt="2022-09-26T22:45:10.861" v="25074" actId="20577"/>
        <pc:sldMkLst>
          <pc:docMk/>
          <pc:sldMk cId="3983614792" sldId="395"/>
        </pc:sldMkLst>
        <pc:spChg chg="mod">
          <ac:chgData name="Andrew McDermott" userId="4727e0e7199adb9f" providerId="LiveId" clId="{6663152B-4703-4C8E-BC5D-9BD93F9B45DD}" dt="2022-09-26T22:31:37.607" v="24995" actId="26606"/>
          <ac:spMkLst>
            <pc:docMk/>
            <pc:sldMk cId="3983614792" sldId="395"/>
            <ac:spMk id="2" creationId="{9D5886AC-D93F-4CA5-95E1-7F674F00FB33}"/>
          </ac:spMkLst>
        </pc:spChg>
        <pc:spChg chg="mod">
          <ac:chgData name="Andrew McDermott" userId="4727e0e7199adb9f" providerId="LiveId" clId="{6663152B-4703-4C8E-BC5D-9BD93F9B45DD}" dt="2022-09-26T22:45:10.861" v="25074" actId="20577"/>
          <ac:spMkLst>
            <pc:docMk/>
            <pc:sldMk cId="3983614792" sldId="395"/>
            <ac:spMk id="3" creationId="{6BC4DFD2-6EC1-C7C9-850F-96D101E43CBD}"/>
          </ac:spMkLst>
        </pc:spChg>
        <pc:spChg chg="add">
          <ac:chgData name="Andrew McDermott" userId="4727e0e7199adb9f" providerId="LiveId" clId="{6663152B-4703-4C8E-BC5D-9BD93F9B45DD}" dt="2022-09-26T22:31:37.607" v="24995" actId="26606"/>
          <ac:spMkLst>
            <pc:docMk/>
            <pc:sldMk cId="3983614792" sldId="395"/>
            <ac:spMk id="8" creationId="{6C9F9EF0-93D5-4D4B-BAFE-4770028147DD}"/>
          </ac:spMkLst>
        </pc:spChg>
      </pc:sldChg>
      <pc:sldChg chg="modSp add del mod">
        <pc:chgData name="Andrew McDermott" userId="4727e0e7199adb9f" providerId="LiveId" clId="{6663152B-4703-4C8E-BC5D-9BD93F9B45DD}" dt="2022-09-26T02:46:33.391" v="24360" actId="2696"/>
        <pc:sldMkLst>
          <pc:docMk/>
          <pc:sldMk cId="1669189363" sldId="396"/>
        </pc:sldMkLst>
        <pc:spChg chg="mod">
          <ac:chgData name="Andrew McDermott" userId="4727e0e7199adb9f" providerId="LiveId" clId="{6663152B-4703-4C8E-BC5D-9BD93F9B45DD}" dt="2022-09-12T12:11:46.314" v="14110"/>
          <ac:spMkLst>
            <pc:docMk/>
            <pc:sldMk cId="1669189363" sldId="396"/>
            <ac:spMk id="3" creationId="{4D00BF6F-494E-C5AE-BA79-DE82BB5AB23C}"/>
          </ac:spMkLst>
        </pc:spChg>
      </pc:sldChg>
      <pc:sldChg chg="add del">
        <pc:chgData name="Andrew McDermott" userId="4727e0e7199adb9f" providerId="LiveId" clId="{6663152B-4703-4C8E-BC5D-9BD93F9B45DD}" dt="2022-09-26T02:45:38.670" v="24340" actId="2696"/>
        <pc:sldMkLst>
          <pc:docMk/>
          <pc:sldMk cId="137650317" sldId="3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D89-D9A4-462C-8E9E-CE37DB13D35F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7693-B4D3-4ACA-BC90-5AAD30D2F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34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D89-D9A4-462C-8E9E-CE37DB13D35F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7693-B4D3-4ACA-BC90-5AAD30D2F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9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D89-D9A4-462C-8E9E-CE37DB13D35F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7693-B4D3-4ACA-BC90-5AAD30D2F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9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D89-D9A4-462C-8E9E-CE37DB13D35F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7693-B4D3-4ACA-BC90-5AAD30D2F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4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D89-D9A4-462C-8E9E-CE37DB13D35F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7693-B4D3-4ACA-BC90-5AAD30D2F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99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D89-D9A4-462C-8E9E-CE37DB13D35F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7693-B4D3-4ACA-BC90-5AAD30D2F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4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D89-D9A4-462C-8E9E-CE37DB13D35F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7693-B4D3-4ACA-BC90-5AAD30D2F4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8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D89-D9A4-462C-8E9E-CE37DB13D35F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7693-B4D3-4ACA-BC90-5AAD30D2F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D89-D9A4-462C-8E9E-CE37DB13D35F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7693-B4D3-4ACA-BC90-5AAD30D2F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9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D89-D9A4-462C-8E9E-CE37DB13D35F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7693-B4D3-4ACA-BC90-5AAD30D2F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1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1723D89-D9A4-462C-8E9E-CE37DB13D35F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7693-B4D3-4ACA-BC90-5AAD30D2F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9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1723D89-D9A4-462C-8E9E-CE37DB13D35F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007693-B4D3-4ACA-BC90-5AAD30D2F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B35F-27E4-6B64-41FA-E75EE41B9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8" y="2474895"/>
            <a:ext cx="6212764" cy="1908215"/>
          </a:xfrm>
          <a:noFill/>
          <a:ln>
            <a:solidFill>
              <a:schemeClr val="tx1"/>
            </a:solidFill>
          </a:ln>
        </p:spPr>
        <p:txBody>
          <a:bodyPr wrap="square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Providence Hills Capital Improvement Planning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7A82F3-F6C4-4325-8C9C-7DF1AD06B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0"/>
            <a:ext cx="40621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233DC-F546-0303-408D-FA0C8E9F9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3732" y="2173266"/>
            <a:ext cx="3254408" cy="2511468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2022 Planning</a:t>
            </a:r>
          </a:p>
        </p:txBody>
      </p:sp>
    </p:spTree>
    <p:extLst>
      <p:ext uri="{BB962C8B-B14F-4D97-AF65-F5344CB8AC3E}">
        <p14:creationId xmlns:p14="http://schemas.microsoft.com/office/powerpoint/2010/main" val="202639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Permanent Lighting (#31)</a:t>
            </a:r>
          </a:p>
        </p:txBody>
      </p:sp>
      <p:pic>
        <p:nvPicPr>
          <p:cNvPr id="5" name="Picture 4" descr="A picture containing grass, outdoor, colorful&#10;&#10;Description automatically generated">
            <a:extLst>
              <a:ext uri="{FF2B5EF4-FFF2-40B4-BE49-F238E27FC236}">
                <a16:creationId xmlns:a16="http://schemas.microsoft.com/office/drawing/2014/main" id="{FCB2C27D-5C21-64F7-DABF-5F780B420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1" r="-1" b="21307"/>
          <a:stretch/>
        </p:blipFill>
        <p:spPr>
          <a:xfrm>
            <a:off x="20" y="10"/>
            <a:ext cx="6062452" cy="3428989"/>
          </a:xfrm>
          <a:prstGeom prst="rect">
            <a:avLst/>
          </a:prstGeom>
        </p:spPr>
      </p:pic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CB31798E-F959-4BE5-5024-3EB8330C3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r="-1" b="8997"/>
          <a:stretch/>
        </p:blipFill>
        <p:spPr bwMode="auto">
          <a:xfrm>
            <a:off x="6129528" y="-1"/>
            <a:ext cx="6062472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 vert="horz" lIns="91440" tIns="45720" rIns="91440" bIns="45720" rtlCol="0">
            <a:noAutofit/>
          </a:bodyPr>
          <a:lstStyle/>
          <a:p>
            <a:pPr marL="285750" lvl="1" indent="-285750"/>
            <a:r>
              <a:rPr lang="en-US" sz="2000" dirty="0">
                <a:solidFill>
                  <a:schemeClr val="bg1"/>
                </a:solidFill>
              </a:rPr>
              <a:t>Install permanent decorative lighting, to reduce maintenance cost and time required – and to have the ability to light at any time</a:t>
            </a:r>
          </a:p>
          <a:p>
            <a:pPr marL="285750" lvl="1" indent="-285750"/>
            <a:r>
              <a:rPr lang="en-US" sz="2000" dirty="0">
                <a:solidFill>
                  <a:schemeClr val="bg1"/>
                </a:solidFill>
              </a:rPr>
              <a:t>This may cost: $13,000+ (includes all 3 entrances)</a:t>
            </a:r>
          </a:p>
        </p:txBody>
      </p:sp>
    </p:spTree>
    <p:extLst>
      <p:ext uri="{BB962C8B-B14F-4D97-AF65-F5344CB8AC3E}">
        <p14:creationId xmlns:p14="http://schemas.microsoft.com/office/powerpoint/2010/main" val="310115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Landscaping (#34)</a:t>
            </a:r>
          </a:p>
        </p:txBody>
      </p:sp>
      <p:pic>
        <p:nvPicPr>
          <p:cNvPr id="5" name="Picture 4" descr="A road with trees on the side&#10;&#10;Description automatically generated with medium confidence">
            <a:extLst>
              <a:ext uri="{FF2B5EF4-FFF2-40B4-BE49-F238E27FC236}">
                <a16:creationId xmlns:a16="http://schemas.microsoft.com/office/drawing/2014/main" id="{DD0AEB3A-81CE-0A73-A01C-69EAE3CD9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r="1146"/>
          <a:stretch/>
        </p:blipFill>
        <p:spPr>
          <a:xfrm>
            <a:off x="20" y="-2"/>
            <a:ext cx="12191980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</a:rPr>
              <a:t>Our neighborhood entrances and clubhouse can use some more color and popular shrubs, as well as a redesign to avoid blocking the signs and lights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This may cost: $29,000+ (includes all three entrances and clubhouse)</a:t>
            </a:r>
          </a:p>
        </p:txBody>
      </p:sp>
    </p:spTree>
    <p:extLst>
      <p:ext uri="{BB962C8B-B14F-4D97-AF65-F5344CB8AC3E}">
        <p14:creationId xmlns:p14="http://schemas.microsoft.com/office/powerpoint/2010/main" val="304753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Sidewalk (#17)</a:t>
            </a:r>
          </a:p>
        </p:txBody>
      </p:sp>
      <p:pic>
        <p:nvPicPr>
          <p:cNvPr id="10" name="Picture 9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EDFD46D9-4887-492E-E574-8B3BE55FD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8" r="43231" b="-1"/>
          <a:stretch/>
        </p:blipFill>
        <p:spPr>
          <a:xfrm rot="5400000">
            <a:off x="1316736" y="-1316736"/>
            <a:ext cx="3428999" cy="6062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6DF649-4BD7-1985-0A4C-388DE05F5A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24" r="19454" b="-1"/>
          <a:stretch/>
        </p:blipFill>
        <p:spPr>
          <a:xfrm>
            <a:off x="6129528" y="-1"/>
            <a:ext cx="6062472" cy="3428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77" y="4636647"/>
            <a:ext cx="10233007" cy="198349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Extend the sidewalk on McKee Road across our neighborhood property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This may cost: $13,800+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Note 1: NC DOT has the McKee Road extension project in FY2025 – we can see if this can be included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Note II: Desire recently heard for Savannah Hills, Pleasant Plains as well</a:t>
            </a:r>
          </a:p>
        </p:txBody>
      </p:sp>
    </p:spTree>
    <p:extLst>
      <p:ext uri="{BB962C8B-B14F-4D97-AF65-F5344CB8AC3E}">
        <p14:creationId xmlns:p14="http://schemas.microsoft.com/office/powerpoint/2010/main" val="108142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35D06-75EC-D38F-68F9-C75D2A4F3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28" y="0"/>
            <a:ext cx="5692544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375E66C-5494-F991-0CEC-8B76FCB8A930}"/>
              </a:ext>
            </a:extLst>
          </p:cNvPr>
          <p:cNvSpPr/>
          <p:nvPr/>
        </p:nvSpPr>
        <p:spPr>
          <a:xfrm>
            <a:off x="6035039" y="1887274"/>
            <a:ext cx="519405" cy="40121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56B986-43F1-8D11-7FA2-9C27D21BCC2F}"/>
              </a:ext>
            </a:extLst>
          </p:cNvPr>
          <p:cNvSpPr/>
          <p:nvPr/>
        </p:nvSpPr>
        <p:spPr>
          <a:xfrm>
            <a:off x="5349239" y="3411274"/>
            <a:ext cx="519405" cy="40121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0AE558-2284-2465-6C2A-1245791016C6}"/>
              </a:ext>
            </a:extLst>
          </p:cNvPr>
          <p:cNvSpPr/>
          <p:nvPr/>
        </p:nvSpPr>
        <p:spPr>
          <a:xfrm>
            <a:off x="5343022" y="4618031"/>
            <a:ext cx="519405" cy="40121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5B21E7-B49C-9647-D92F-0D7C28500E65}"/>
              </a:ext>
            </a:extLst>
          </p:cNvPr>
          <p:cNvSpPr/>
          <p:nvPr/>
        </p:nvSpPr>
        <p:spPr>
          <a:xfrm>
            <a:off x="1723906" y="5941027"/>
            <a:ext cx="8744188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Providence Hills Dr. Traffic</a:t>
            </a:r>
          </a:p>
        </p:txBody>
      </p:sp>
    </p:spTree>
    <p:extLst>
      <p:ext uri="{BB962C8B-B14F-4D97-AF65-F5344CB8AC3E}">
        <p14:creationId xmlns:p14="http://schemas.microsoft.com/office/powerpoint/2010/main" val="42566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Traffic Calming Measures (#15)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45A8F9-8B70-5844-F668-CF9196593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31" r="4" b="1582"/>
          <a:stretch/>
        </p:blipFill>
        <p:spPr>
          <a:xfrm>
            <a:off x="643467" y="737956"/>
            <a:ext cx="3420533" cy="2387126"/>
          </a:xfrm>
          <a:prstGeom prst="rect">
            <a:avLst/>
          </a:prstGeom>
        </p:spPr>
      </p:pic>
      <p:pic>
        <p:nvPicPr>
          <p:cNvPr id="9" name="Picture 8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4C65431B-33F5-9897-6528-B1183451FE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r="45412"/>
          <a:stretch/>
        </p:blipFill>
        <p:spPr>
          <a:xfrm rot="5400000">
            <a:off x="5140167" y="221254"/>
            <a:ext cx="1911666" cy="3420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38910-E717-10F6-5B41-250FD0F95B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559" r="2" b="492"/>
          <a:stretch/>
        </p:blipFill>
        <p:spPr>
          <a:xfrm>
            <a:off x="8127999" y="733539"/>
            <a:ext cx="3420534" cy="23959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</a:rPr>
              <a:t>Speeding along Providence Hills Drive is a concern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To install two speed bumps, it may cost: $2,200+</a:t>
            </a:r>
          </a:p>
        </p:txBody>
      </p:sp>
    </p:spTree>
    <p:extLst>
      <p:ext uri="{BB962C8B-B14F-4D97-AF65-F5344CB8AC3E}">
        <p14:creationId xmlns:p14="http://schemas.microsoft.com/office/powerpoint/2010/main" val="340866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Street Lights (#18)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</a:rPr>
              <a:t>Lack of lighting along our roads throughout the neighborhood is a safety concern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Lighting costs are typically paid by the utility/municipality, but there are costs if we do not go with the standard light pole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Costs are TBD based on selection, but may start at $1,200/light pole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Note 1: Different processes between Charlotte/Mecklenburg and Indian Trail/Union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Note II: Some of our streets are already prewired for this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774B48-A302-3E6E-74E1-EC6F0C266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853" y="623485"/>
            <a:ext cx="3286695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99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road with trees on the side&#10;&#10;Description automatically generated with low confidence">
            <a:extLst>
              <a:ext uri="{FF2B5EF4-FFF2-40B4-BE49-F238E27FC236}">
                <a16:creationId xmlns:a16="http://schemas.microsoft.com/office/drawing/2014/main" id="{68DEC4AC-EA64-6D1E-3238-CE059FC88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r="9468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23" name="Rectangle 1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Four-Way Stop (#19)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lvl="1" indent="-285750"/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Convert Providence Hills &amp; Savannah Hills intersection to be a four-way stop for safety concerns</a:t>
            </a:r>
          </a:p>
          <a:p>
            <a:pPr marL="285750" lvl="1" indent="-285750"/>
            <a:r>
              <a:rPr lang="en-US" sz="2000" dirty="0">
                <a:solidFill>
                  <a:schemeClr val="bg1"/>
                </a:solidFill>
              </a:rPr>
              <a:t>NC DOT has assigned an engineer to study this intersection and will provide us with more information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150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9B4E5-BB63-F82B-BA26-3AEEB231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Pet waste elimination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A8E49-B57E-0D26-1B9A-FF41672E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en-US" sz="2000" dirty="0"/>
              <a:t>Install pet waste systems to provide waste bags and place to dispose</a:t>
            </a:r>
          </a:p>
          <a:p>
            <a:r>
              <a:rPr lang="en-US" sz="2000" dirty="0"/>
              <a:t>Systems cost about $250 / station. Four stations, clubhouse plus three entrances would cost about $1,000 plus an effort to install. We have inquired with our landscaper if they would be able to empty these on a routine basis.</a:t>
            </a:r>
          </a:p>
        </p:txBody>
      </p:sp>
    </p:spTree>
    <p:extLst>
      <p:ext uri="{BB962C8B-B14F-4D97-AF65-F5344CB8AC3E}">
        <p14:creationId xmlns:p14="http://schemas.microsoft.com/office/powerpoint/2010/main" val="353118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35D06-75EC-D38F-68F9-C75D2A4F3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28" y="0"/>
            <a:ext cx="5692544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375E66C-5494-F991-0CEC-8B76FCB8A930}"/>
              </a:ext>
            </a:extLst>
          </p:cNvPr>
          <p:cNvSpPr/>
          <p:nvPr/>
        </p:nvSpPr>
        <p:spPr>
          <a:xfrm>
            <a:off x="5134950" y="4655969"/>
            <a:ext cx="332789" cy="27992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CA4B24-03B9-D1BA-54F5-C7AB09BCF91B}"/>
              </a:ext>
            </a:extLst>
          </p:cNvPr>
          <p:cNvSpPr/>
          <p:nvPr/>
        </p:nvSpPr>
        <p:spPr>
          <a:xfrm>
            <a:off x="5259357" y="4991876"/>
            <a:ext cx="413654" cy="38566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CEDA3B-7EAA-8206-FE0F-F3C559B59D4A}"/>
              </a:ext>
            </a:extLst>
          </p:cNvPr>
          <p:cNvSpPr/>
          <p:nvPr/>
        </p:nvSpPr>
        <p:spPr>
          <a:xfrm>
            <a:off x="1923717" y="5934670"/>
            <a:ext cx="834456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Neighborhood Amenities</a:t>
            </a:r>
          </a:p>
        </p:txBody>
      </p:sp>
    </p:spTree>
    <p:extLst>
      <p:ext uri="{BB962C8B-B14F-4D97-AF65-F5344CB8AC3E}">
        <p14:creationId xmlns:p14="http://schemas.microsoft.com/office/powerpoint/2010/main" val="262026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6761"/>
            <a:ext cx="12192000" cy="34312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Playground (#6)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6ED119-5698-2D8B-2D14-530E3AAFC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21" r="-5" b="3436"/>
          <a:stretch/>
        </p:blipFill>
        <p:spPr>
          <a:xfrm>
            <a:off x="20" y="10"/>
            <a:ext cx="4059916" cy="3426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E3CCF7-5B7C-ABA0-0C7D-873813094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75" r="14854" b="1"/>
          <a:stretch/>
        </p:blipFill>
        <p:spPr>
          <a:xfrm>
            <a:off x="4059936" y="10"/>
            <a:ext cx="4066032" cy="3426751"/>
          </a:xfrm>
          <a:prstGeom prst="rect">
            <a:avLst/>
          </a:prstGeom>
        </p:spPr>
      </p:pic>
      <p:pic>
        <p:nvPicPr>
          <p:cNvPr id="8" name="Picture 7" descr="A picture containing tree, outdoor, road, grass&#10;&#10;Description automatically generated">
            <a:extLst>
              <a:ext uri="{FF2B5EF4-FFF2-40B4-BE49-F238E27FC236}">
                <a16:creationId xmlns:a16="http://schemas.microsoft.com/office/drawing/2014/main" id="{1D46FB7C-D51B-4EB8-789F-C643F0AB0C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r="8679" b="3"/>
          <a:stretch/>
        </p:blipFill>
        <p:spPr>
          <a:xfrm>
            <a:off x="8119872" y="-1"/>
            <a:ext cx="4072128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</a:rPr>
              <a:t>Fence in the playground and the surrounding grass area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This may cost: $11,000+</a:t>
            </a:r>
          </a:p>
        </p:txBody>
      </p:sp>
    </p:spTree>
    <p:extLst>
      <p:ext uri="{BB962C8B-B14F-4D97-AF65-F5344CB8AC3E}">
        <p14:creationId xmlns:p14="http://schemas.microsoft.com/office/powerpoint/2010/main" val="299080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886AC-D93F-4CA5-95E1-7F674F00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to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4DFD2-6EC1-C7C9-850F-96D101E43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en-US" sz="2000" dirty="0"/>
              <a:t>Warning: Information overload possible!</a:t>
            </a:r>
          </a:p>
          <a:p>
            <a:r>
              <a:rPr lang="en-US" sz="2000" dirty="0"/>
              <a:t>All aspects of Community Association assets are being reviewed, but long term roadmap creation</a:t>
            </a:r>
          </a:p>
          <a:p>
            <a:r>
              <a:rPr lang="en-US" sz="2000" dirty="0"/>
              <a:t>Data driven approach to lead to transparency in decisions</a:t>
            </a:r>
          </a:p>
          <a:p>
            <a:r>
              <a:rPr lang="en-US" sz="2000" dirty="0"/>
              <a:t>Quotes were asked for high end: Quote all, and we can negotiate</a:t>
            </a:r>
          </a:p>
          <a:p>
            <a:r>
              <a:rPr lang="en-US" sz="2000" dirty="0"/>
              <a:t>Your feedback and input is crucial</a:t>
            </a:r>
          </a:p>
        </p:txBody>
      </p:sp>
    </p:spTree>
    <p:extLst>
      <p:ext uri="{BB962C8B-B14F-4D97-AF65-F5344CB8AC3E}">
        <p14:creationId xmlns:p14="http://schemas.microsoft.com/office/powerpoint/2010/main" val="3983614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Fire Pit (#13)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0C5A7-434D-F7F7-6D89-65DD96871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4" r="1262" b="1"/>
          <a:stretch/>
        </p:blipFill>
        <p:spPr>
          <a:xfrm>
            <a:off x="20" y="10"/>
            <a:ext cx="6062452" cy="3428989"/>
          </a:xfrm>
          <a:prstGeom prst="rect">
            <a:avLst/>
          </a:prstGeom>
        </p:spPr>
      </p:pic>
      <p:pic>
        <p:nvPicPr>
          <p:cNvPr id="8" name="Picture 7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8DC2D538-E0AA-2D23-F2E5-60CE57512D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" r="-1" b="24102"/>
          <a:stretch/>
        </p:blipFill>
        <p:spPr>
          <a:xfrm>
            <a:off x="6129528" y="-1"/>
            <a:ext cx="6062472" cy="3428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</a:rPr>
              <a:t>Convert the grassy area next to the tennis courts into a firepit area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The first quote is for fencing the area, and may cost: $7,400+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Subsequent quotes may be needed for landscaping, hardscaping, furniture, electrical, water</a:t>
            </a:r>
          </a:p>
        </p:txBody>
      </p:sp>
    </p:spTree>
    <p:extLst>
      <p:ext uri="{BB962C8B-B14F-4D97-AF65-F5344CB8AC3E}">
        <p14:creationId xmlns:p14="http://schemas.microsoft.com/office/powerpoint/2010/main" val="3785864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6761"/>
            <a:ext cx="12192000" cy="34312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Paving (#8)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4C58AB-CD03-FF2A-0927-5B2E8DDA3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r="32424" b="-2"/>
          <a:stretch/>
        </p:blipFill>
        <p:spPr>
          <a:xfrm rot="5400000">
            <a:off x="316587" y="-316587"/>
            <a:ext cx="3426761" cy="4059936"/>
          </a:xfrm>
          <a:prstGeom prst="rect">
            <a:avLst/>
          </a:prstGeom>
        </p:spPr>
      </p:pic>
      <p:pic>
        <p:nvPicPr>
          <p:cNvPr id="13" name="Picture 12" descr="A picture containing outdoor&#10;&#10;Description automatically generated">
            <a:extLst>
              <a:ext uri="{FF2B5EF4-FFF2-40B4-BE49-F238E27FC236}">
                <a16:creationId xmlns:a16="http://schemas.microsoft.com/office/drawing/2014/main" id="{B844F365-CBF7-C9B9-B986-96EF1CB072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2" b="1"/>
          <a:stretch/>
        </p:blipFill>
        <p:spPr>
          <a:xfrm rot="5400000">
            <a:off x="4379571" y="-319635"/>
            <a:ext cx="3426761" cy="4066032"/>
          </a:xfrm>
          <a:prstGeom prst="rect">
            <a:avLst/>
          </a:prstGeom>
        </p:spPr>
      </p:pic>
      <p:pic>
        <p:nvPicPr>
          <p:cNvPr id="5" name="Picture 4" descr="A picture containing outdoor, stone&#10;&#10;Description automatically generated">
            <a:extLst>
              <a:ext uri="{FF2B5EF4-FFF2-40B4-BE49-F238E27FC236}">
                <a16:creationId xmlns:a16="http://schemas.microsoft.com/office/drawing/2014/main" id="{73FEB84E-31A2-E2D8-5C0A-20F721B440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4" b="-1"/>
          <a:stretch/>
        </p:blipFill>
        <p:spPr>
          <a:xfrm rot="5400000">
            <a:off x="8441436" y="-321565"/>
            <a:ext cx="3429000" cy="40721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4846076"/>
            <a:ext cx="10315575" cy="1271556"/>
          </a:xfrm>
        </p:spPr>
        <p:txBody>
          <a:bodyPr vert="horz" lIns="91440" tIns="45720" rIns="91440" bIns="45720" rtlCol="0">
            <a:noAutofit/>
          </a:bodyPr>
          <a:lstStyle/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Have our parking lots repaved and lined, and include lines for basketball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A full mill and pave may cost $53,000 (incl. both lots)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A striping incl. basketball may cost: $3,000+ (incl. both lots)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Note: Cracks can be resealed again, asphalt company mentioned this parking lot may have additional life as is</a:t>
            </a:r>
          </a:p>
        </p:txBody>
      </p:sp>
    </p:spTree>
    <p:extLst>
      <p:ext uri="{BB962C8B-B14F-4D97-AF65-F5344CB8AC3E}">
        <p14:creationId xmlns:p14="http://schemas.microsoft.com/office/powerpoint/2010/main" val="87223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Parking Lot Gates (#14)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ED129-D2B5-9410-3435-445C09181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59536"/>
            <a:ext cx="3420533" cy="743966"/>
          </a:xfrm>
          <a:prstGeom prst="rect">
            <a:avLst/>
          </a:prstGeom>
        </p:spPr>
      </p:pic>
      <p:pic>
        <p:nvPicPr>
          <p:cNvPr id="11" name="Picture 10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94AC8147-83F2-5573-7CBA-7C82CBA69E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9" r="25056"/>
          <a:stretch/>
        </p:blipFill>
        <p:spPr>
          <a:xfrm rot="5400000">
            <a:off x="4943622" y="221254"/>
            <a:ext cx="2304755" cy="3420532"/>
          </a:xfrm>
          <a:prstGeom prst="rect">
            <a:avLst/>
          </a:prstGeom>
        </p:spPr>
      </p:pic>
      <p:pic>
        <p:nvPicPr>
          <p:cNvPr id="8" name="Picture 7" descr="A paved area with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DB2AC8C-1FDD-DDA1-91FB-71F63400B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9" y="648820"/>
            <a:ext cx="3420534" cy="2565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 vert="horz" lIns="91440" tIns="45720" rIns="91440" bIns="45720" rtlCol="0">
            <a:noAutofit/>
          </a:bodyPr>
          <a:lstStyle/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Install gates on our parking lots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Installing 22’ wide Double Drive Galvanized Barriers may cost: $3,000 (includes both lots)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Note: Will need to determine rules and regulations</a:t>
            </a:r>
          </a:p>
        </p:txBody>
      </p:sp>
    </p:spTree>
    <p:extLst>
      <p:ext uri="{BB962C8B-B14F-4D97-AF65-F5344CB8AC3E}">
        <p14:creationId xmlns:p14="http://schemas.microsoft.com/office/powerpoint/2010/main" val="2381720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5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Parking Lot Lighting (#28)</a:t>
            </a:r>
          </a:p>
        </p:txBody>
      </p:sp>
      <p:pic>
        <p:nvPicPr>
          <p:cNvPr id="8" name="Picture 7" descr="A road with trees on the side&#10;&#10;Description automatically generated with low confidence">
            <a:extLst>
              <a:ext uri="{FF2B5EF4-FFF2-40B4-BE49-F238E27FC236}">
                <a16:creationId xmlns:a16="http://schemas.microsoft.com/office/drawing/2014/main" id="{DB705747-47D8-8F57-F771-B36FBF714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585"/>
          <a:stretch/>
        </p:blipFill>
        <p:spPr>
          <a:xfrm>
            <a:off x="20" y="10"/>
            <a:ext cx="6062452" cy="3428989"/>
          </a:xfrm>
          <a:prstGeom prst="rect">
            <a:avLst/>
          </a:prstGeom>
        </p:spPr>
      </p:pic>
      <p:pic>
        <p:nvPicPr>
          <p:cNvPr id="5" name="Picture 4" descr="A car with its door open on a road with trees and blue sky&#10;&#10;Description automatically generated with low confidence">
            <a:extLst>
              <a:ext uri="{FF2B5EF4-FFF2-40B4-BE49-F238E27FC236}">
                <a16:creationId xmlns:a16="http://schemas.microsoft.com/office/drawing/2014/main" id="{29A7D20E-04A8-F0F9-B4A6-A2EA40313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1" r="-1" b="7144"/>
          <a:stretch/>
        </p:blipFill>
        <p:spPr>
          <a:xfrm>
            <a:off x="6129528" y="-1"/>
            <a:ext cx="6062472" cy="3428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1" indent="-342900"/>
            <a:r>
              <a:rPr lang="en-US" sz="2000" dirty="0">
                <a:solidFill>
                  <a:schemeClr val="bg1"/>
                </a:solidFill>
              </a:rPr>
              <a:t>Install better lighting at our neighborhood parking lots</a:t>
            </a:r>
          </a:p>
          <a:p>
            <a:pPr marL="342900" lvl="1" indent="-342900"/>
            <a:r>
              <a:rPr lang="en-US" sz="2000" dirty="0">
                <a:solidFill>
                  <a:schemeClr val="bg1"/>
                </a:solidFill>
              </a:rPr>
              <a:t>Installing 6 new LED lights and definite existing light fixtures may cost: $24,000+</a:t>
            </a:r>
          </a:p>
          <a:p>
            <a:pPr marL="342900" lvl="1" indent="-342900"/>
            <a:r>
              <a:rPr lang="en-US" sz="2000" dirty="0">
                <a:solidFill>
                  <a:schemeClr val="bg1"/>
                </a:solidFill>
              </a:rPr>
              <a:t>Note: Will inquire with municipalities if this can be included with street light effort</a:t>
            </a:r>
          </a:p>
        </p:txBody>
      </p:sp>
    </p:spTree>
    <p:extLst>
      <p:ext uri="{BB962C8B-B14F-4D97-AF65-F5344CB8AC3E}">
        <p14:creationId xmlns:p14="http://schemas.microsoft.com/office/powerpoint/2010/main" val="2934882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6761"/>
            <a:ext cx="12192000" cy="34312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Playground Equipment Replacement (#23)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258488-5592-A08D-DC04-E1512134B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6" b="-1"/>
          <a:stretch/>
        </p:blipFill>
        <p:spPr>
          <a:xfrm rot="5400000">
            <a:off x="316587" y="-316587"/>
            <a:ext cx="3426761" cy="4059936"/>
          </a:xfrm>
          <a:prstGeom prst="rect">
            <a:avLst/>
          </a:prstGeom>
        </p:spPr>
      </p:pic>
      <p:pic>
        <p:nvPicPr>
          <p:cNvPr id="11" name="Picture 10" descr="A picture containing outdoor&#10;&#10;Description automatically generated">
            <a:extLst>
              <a:ext uri="{FF2B5EF4-FFF2-40B4-BE49-F238E27FC236}">
                <a16:creationId xmlns:a16="http://schemas.microsoft.com/office/drawing/2014/main" id="{2CC11A72-9DDF-170B-FE6F-7C28BDB32D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r="31345" b="1"/>
          <a:stretch/>
        </p:blipFill>
        <p:spPr>
          <a:xfrm rot="5400000">
            <a:off x="4379571" y="-319635"/>
            <a:ext cx="3426761" cy="4066032"/>
          </a:xfrm>
          <a:prstGeom prst="rect">
            <a:avLst/>
          </a:prstGeom>
        </p:spPr>
      </p:pic>
      <p:pic>
        <p:nvPicPr>
          <p:cNvPr id="15" name="Picture 14" descr="A picture containing outdoor, grass&#10;&#10;Description automatically generated">
            <a:extLst>
              <a:ext uri="{FF2B5EF4-FFF2-40B4-BE49-F238E27FC236}">
                <a16:creationId xmlns:a16="http://schemas.microsoft.com/office/drawing/2014/main" id="{5191C41F-8FBF-B2A3-B8CA-CB7736377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r="32401" b="2"/>
          <a:stretch/>
        </p:blipFill>
        <p:spPr>
          <a:xfrm rot="5400000">
            <a:off x="8441436" y="-321565"/>
            <a:ext cx="3429000" cy="40721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 vert="horz" lIns="91440" tIns="45720" rIns="91440" bIns="45720" rtlCol="0">
            <a:noAutofit/>
          </a:bodyPr>
          <a:lstStyle/>
          <a:p>
            <a:pPr marL="285750" lvl="1" indent="-285750"/>
            <a:r>
              <a:rPr lang="en-US" sz="2000" dirty="0">
                <a:solidFill>
                  <a:schemeClr val="bg1"/>
                </a:solidFill>
              </a:rPr>
              <a:t>Replace the current playground equipment with new equipment</a:t>
            </a:r>
          </a:p>
          <a:p>
            <a:pPr marL="285750" lvl="1" indent="-285750"/>
            <a:r>
              <a:rPr lang="en-US" sz="2000" dirty="0">
                <a:solidFill>
                  <a:schemeClr val="bg1"/>
                </a:solidFill>
              </a:rPr>
              <a:t>We are still working with a vendor to obtain a quote</a:t>
            </a:r>
          </a:p>
        </p:txBody>
      </p:sp>
    </p:spTree>
    <p:extLst>
      <p:ext uri="{BB962C8B-B14F-4D97-AF65-F5344CB8AC3E}">
        <p14:creationId xmlns:p14="http://schemas.microsoft.com/office/powerpoint/2010/main" val="1177860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Tennis Court Lighting (#27)</a:t>
            </a:r>
          </a:p>
        </p:txBody>
      </p:sp>
      <p:pic>
        <p:nvPicPr>
          <p:cNvPr id="5" name="Picture 4" descr="A picture containing outdoor, tennis&#10;&#10;Description automatically generated">
            <a:extLst>
              <a:ext uri="{FF2B5EF4-FFF2-40B4-BE49-F238E27FC236}">
                <a16:creationId xmlns:a16="http://schemas.microsoft.com/office/drawing/2014/main" id="{44654357-78E2-54D0-FE02-51C162AE2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14" y="643467"/>
            <a:ext cx="7231171" cy="25761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1" indent="-342900"/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Replacing the tennis court lighting is on the 2020 project list</a:t>
            </a:r>
          </a:p>
          <a:p>
            <a:pPr marL="342900" lvl="1" indent="-342900"/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are still working with a vendor to obtain a quote </a:t>
            </a:r>
          </a:p>
        </p:txBody>
      </p:sp>
    </p:spTree>
    <p:extLst>
      <p:ext uri="{BB962C8B-B14F-4D97-AF65-F5344CB8AC3E}">
        <p14:creationId xmlns:p14="http://schemas.microsoft.com/office/powerpoint/2010/main" val="3246586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Tennis Court Resurfacing (#26)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E48C9E-5E50-75E8-38DD-8905230B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9614" y="965481"/>
            <a:ext cx="2576105" cy="193207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1E06630-18EF-66A2-738A-351ED1F83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36282" y="965481"/>
            <a:ext cx="2576104" cy="19320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1" indent="-342900"/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Replacing the tennis court lighting is on the 2020 project list</a:t>
            </a:r>
          </a:p>
          <a:p>
            <a:pPr marL="342900" lvl="1" indent="-342900"/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are still working with a vendor to obtain a quote </a:t>
            </a:r>
          </a:p>
        </p:txBody>
      </p:sp>
    </p:spTree>
    <p:extLst>
      <p:ext uri="{BB962C8B-B14F-4D97-AF65-F5344CB8AC3E}">
        <p14:creationId xmlns:p14="http://schemas.microsoft.com/office/powerpoint/2010/main" val="2431567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35D06-75EC-D38F-68F9-C75D2A4F3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28" y="0"/>
            <a:ext cx="5692544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375E66C-5494-F991-0CEC-8B76FCB8A930}"/>
              </a:ext>
            </a:extLst>
          </p:cNvPr>
          <p:cNvSpPr/>
          <p:nvPr/>
        </p:nvSpPr>
        <p:spPr>
          <a:xfrm>
            <a:off x="5411753" y="4646640"/>
            <a:ext cx="354563" cy="34523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097F5F-5961-5239-BED8-61AE605C8F12}"/>
              </a:ext>
            </a:extLst>
          </p:cNvPr>
          <p:cNvSpPr/>
          <p:nvPr/>
        </p:nvSpPr>
        <p:spPr>
          <a:xfrm>
            <a:off x="2918518" y="5934670"/>
            <a:ext cx="6354964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Clubhouse Interior</a:t>
            </a:r>
          </a:p>
        </p:txBody>
      </p:sp>
    </p:spTree>
    <p:extLst>
      <p:ext uri="{BB962C8B-B14F-4D97-AF65-F5344CB8AC3E}">
        <p14:creationId xmlns:p14="http://schemas.microsoft.com/office/powerpoint/2010/main" val="1956230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Security (#1) / Security Cameras (#32)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1" indent="-342900"/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Upgrade our security system to a current system – and to add the ability to have security cameras</a:t>
            </a:r>
          </a:p>
          <a:p>
            <a:pPr marL="342900" lvl="1" indent="-342900"/>
            <a:r>
              <a:rPr lang="en-US" sz="2000" dirty="0">
                <a:solidFill>
                  <a:schemeClr val="bg1"/>
                </a:solidFill>
              </a:rPr>
              <a:t>Installing a new system may cost $375+ and $49.99+/month</a:t>
            </a:r>
          </a:p>
          <a:p>
            <a:pPr marL="342900" lvl="1" indent="-342900"/>
            <a:r>
              <a:rPr lang="en-US" sz="2000" dirty="0">
                <a:solidFill>
                  <a:schemeClr val="bg1"/>
                </a:solidFill>
              </a:rPr>
              <a:t>	Includes door sensors, motion sensor, glass break sensor</a:t>
            </a:r>
          </a:p>
          <a:p>
            <a:pPr marL="342900" lvl="1" indent="-342900"/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Note I: Designated recipients can receive text/email alerts when alarm is triggered</a:t>
            </a:r>
          </a:p>
          <a:p>
            <a:pPr marL="342900" lvl="1" indent="-342900"/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Note II: Upgrade is needed if we pursue key fob system</a:t>
            </a:r>
          </a:p>
        </p:txBody>
      </p:sp>
      <p:pic>
        <p:nvPicPr>
          <p:cNvPr id="6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C896D04-B570-7E44-56B1-7CB15D775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15800" r="39304" b="27400"/>
          <a:stretch/>
        </p:blipFill>
        <p:spPr>
          <a:xfrm rot="5400000">
            <a:off x="8509095" y="1614253"/>
            <a:ext cx="2650211" cy="34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58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 anchorCtr="1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Audio Video (#2)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ADE4D7-6245-6F24-69FF-456C41901BF3}"/>
              </a:ext>
            </a:extLst>
          </p:cNvPr>
          <p:cNvSpPr txBox="1">
            <a:spLocks/>
          </p:cNvSpPr>
          <p:nvPr/>
        </p:nvSpPr>
        <p:spPr>
          <a:xfrm>
            <a:off x="643467" y="2638044"/>
            <a:ext cx="6242715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>
                <a:solidFill>
                  <a:schemeClr val="bg1"/>
                </a:solidFill>
              </a:rPr>
              <a:t>Modernize the TV and audio system, to allow for Bluetooth use, internet use, and compatibility / synchronization between pool and clubhouse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To install a system like this may cost: $8,400+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Note: Will need to determine rules and regulations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We have also heard about the desire to purchase a HDTV antenna for local channel accessibility may cost: $30+</a:t>
            </a:r>
          </a:p>
        </p:txBody>
      </p:sp>
      <p:pic>
        <p:nvPicPr>
          <p:cNvPr id="6" name="Content Placeholder 5" descr="A picture containing indoor, wall, floor, desk&#10;&#10;Description automatically generated">
            <a:extLst>
              <a:ext uri="{FF2B5EF4-FFF2-40B4-BE49-F238E27FC236}">
                <a16:creationId xmlns:a16="http://schemas.microsoft.com/office/drawing/2014/main" id="{DCAE1711-7801-E231-360C-1565A54B6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4176" y="967594"/>
            <a:ext cx="2629187" cy="1971890"/>
          </a:xfrm>
          <a:prstGeom prst="rect">
            <a:avLst/>
          </a:prstGeom>
        </p:spPr>
      </p:pic>
      <p:pic>
        <p:nvPicPr>
          <p:cNvPr id="3" name="Picture 2" descr="SnapAV Episode® All-Weather Series Black 8&quot; Surface Mount Speakers -ES-500-AW-8-BLK | Bond's TV | Austin, TX">
            <a:extLst>
              <a:ext uri="{FF2B5EF4-FFF2-40B4-BE49-F238E27FC236}">
                <a16:creationId xmlns:a16="http://schemas.microsoft.com/office/drawing/2014/main" id="{7E56C5F1-6A72-1F75-46FA-B070A5453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008" y="3821556"/>
            <a:ext cx="3419524" cy="200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5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B89E4-0EC5-D2DA-C775-FE67D6C8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A12AA-E45C-F006-171F-AA846CA6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941564" cy="3715131"/>
          </a:xfrm>
        </p:spPr>
        <p:txBody>
          <a:bodyPr>
            <a:normAutofit/>
          </a:bodyPr>
          <a:lstStyle/>
          <a:p>
            <a:r>
              <a:rPr lang="en-US" sz="2000" dirty="0"/>
              <a:t>2020 Project List and resident input will be our primary intake methods</a:t>
            </a:r>
          </a:p>
          <a:p>
            <a:r>
              <a:rPr lang="en-US" sz="2000" dirty="0"/>
              <a:t>All ideas submitted will be researched for consideration</a:t>
            </a:r>
          </a:p>
          <a:p>
            <a:r>
              <a:rPr lang="en-US" sz="2000" dirty="0"/>
              <a:t>One quote will be obtained for each idea; at least three quotes are recommended if we are to move forward with the idea</a:t>
            </a:r>
          </a:p>
          <a:p>
            <a:r>
              <a:rPr lang="en-US" sz="2000" dirty="0"/>
              <a:t>Based on need, each idea will receive one of three dispositions:</a:t>
            </a:r>
          </a:p>
          <a:p>
            <a:pPr lvl="1"/>
            <a:r>
              <a:rPr lang="en-US" sz="1800" dirty="0"/>
              <a:t>Plan Now</a:t>
            </a:r>
          </a:p>
          <a:p>
            <a:pPr lvl="1"/>
            <a:r>
              <a:rPr lang="en-US" sz="1800" dirty="0"/>
              <a:t>Add to/Update on Project List</a:t>
            </a:r>
          </a:p>
          <a:p>
            <a:pPr lvl="1"/>
            <a:r>
              <a:rPr lang="en-US" sz="1800" dirty="0"/>
              <a:t>Defer</a:t>
            </a:r>
          </a:p>
        </p:txBody>
      </p:sp>
    </p:spTree>
    <p:extLst>
      <p:ext uri="{BB962C8B-B14F-4D97-AF65-F5344CB8AC3E}">
        <p14:creationId xmlns:p14="http://schemas.microsoft.com/office/powerpoint/2010/main" val="1609652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85A3D-19DA-2FBE-086D-504118C3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Electrical (#5)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BF6F-494E-C5AE-BA79-DE82BB5A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lvl="2"/>
            <a:r>
              <a:rPr lang="en-US" sz="2000" dirty="0"/>
              <a:t>Upon inspection, multiple electrical safety and functional issues have been found within our clubhouse and pool house</a:t>
            </a:r>
          </a:p>
          <a:p>
            <a:pPr lvl="2"/>
            <a:r>
              <a:rPr lang="en-US" sz="2000" dirty="0"/>
              <a:t>Repairing these may cost: $6,700+</a:t>
            </a:r>
          </a:p>
        </p:txBody>
      </p:sp>
    </p:spTree>
    <p:extLst>
      <p:ext uri="{BB962C8B-B14F-4D97-AF65-F5344CB8AC3E}">
        <p14:creationId xmlns:p14="http://schemas.microsoft.com/office/powerpoint/2010/main" val="524684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Windows (#4)</a:t>
            </a:r>
          </a:p>
        </p:txBody>
      </p:sp>
      <p:pic>
        <p:nvPicPr>
          <p:cNvPr id="9" name="Picture 8" descr="A picture containing window, indoor&#10;&#10;Description automatically generated">
            <a:extLst>
              <a:ext uri="{FF2B5EF4-FFF2-40B4-BE49-F238E27FC236}">
                <a16:creationId xmlns:a16="http://schemas.microsoft.com/office/drawing/2014/main" id="{88742531-75BB-B85F-C333-884AF6ACB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4" r="37944" b="-1"/>
          <a:stretch/>
        </p:blipFill>
        <p:spPr>
          <a:xfrm rot="5400000">
            <a:off x="1316736" y="-1316736"/>
            <a:ext cx="3428999" cy="6062472"/>
          </a:xfrm>
          <a:prstGeom prst="rect">
            <a:avLst/>
          </a:prstGeom>
        </p:spPr>
      </p:pic>
      <p:pic>
        <p:nvPicPr>
          <p:cNvPr id="6" name="Picture 5" descr="A picture containing text, wall, indoor, window&#10;&#10;Description automatically generated">
            <a:extLst>
              <a:ext uri="{FF2B5EF4-FFF2-40B4-BE49-F238E27FC236}">
                <a16:creationId xmlns:a16="http://schemas.microsoft.com/office/drawing/2014/main" id="{310F190C-2703-4816-B959-157B1D71A7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 r="33123" b="-1"/>
          <a:stretch/>
        </p:blipFill>
        <p:spPr>
          <a:xfrm rot="5400000">
            <a:off x="7446264" y="-1316737"/>
            <a:ext cx="3428999" cy="60624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</a:rPr>
              <a:t>Our windows are older in age and are showing end-of-life signs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To replace the 25 windows and 4 French doors may cost: $67,000+</a:t>
            </a:r>
          </a:p>
        </p:txBody>
      </p:sp>
    </p:spTree>
    <p:extLst>
      <p:ext uri="{BB962C8B-B14F-4D97-AF65-F5344CB8AC3E}">
        <p14:creationId xmlns:p14="http://schemas.microsoft.com/office/powerpoint/2010/main" val="137833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85A3D-19DA-2FBE-086D-504118C3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Internet (#9)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BF6F-494E-C5AE-BA79-DE82BB5A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Add internet to our clubhouse, and Wi-Fi to the greater clubhouse and pool area</a:t>
            </a:r>
          </a:p>
          <a:p>
            <a:pPr lvl="1"/>
            <a:r>
              <a:rPr lang="en-US" sz="2000" dirty="0"/>
              <a:t>To obtain phone and internet may cost: $109+/month</a:t>
            </a:r>
          </a:p>
          <a:p>
            <a:pPr lvl="2"/>
            <a:r>
              <a:rPr lang="en-US" sz="2000" dirty="0"/>
              <a:t>Copper line phone required for pool; currently paying about $80/month</a:t>
            </a:r>
          </a:p>
          <a:p>
            <a:pPr lvl="1"/>
            <a:r>
              <a:rPr lang="en-US" sz="2000" dirty="0"/>
              <a:t>To install a Wireless Access Point to create the Wi-Fi network may cost: $800+</a:t>
            </a:r>
          </a:p>
          <a:p>
            <a:pPr lvl="1"/>
            <a:r>
              <a:rPr lang="en-US" sz="2000" dirty="0"/>
              <a:t>Note: Will need to determine rules and regulations</a:t>
            </a:r>
          </a:p>
        </p:txBody>
      </p:sp>
    </p:spTree>
    <p:extLst>
      <p:ext uri="{BB962C8B-B14F-4D97-AF65-F5344CB8AC3E}">
        <p14:creationId xmlns:p14="http://schemas.microsoft.com/office/powerpoint/2010/main" val="597149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85A3D-19DA-2FBE-086D-504118C3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Reservation System (#10)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D00BF6F-494E-C5AE-BA79-DE82BB5A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Have an online clubhouse reservation system.</a:t>
            </a:r>
          </a:p>
          <a:p>
            <a:pPr lvl="1"/>
            <a:r>
              <a:rPr lang="en-US" sz="2000" dirty="0"/>
              <a:t>There are multiple tools available, but we will need to determine who and how we will manage the clubhouse for a solution to be feasible</a:t>
            </a:r>
          </a:p>
          <a:p>
            <a:pPr lvl="1"/>
            <a:r>
              <a:rPr lang="en-US" sz="2000" dirty="0"/>
              <a:t>Note: Will need to determine rules and regulations</a:t>
            </a:r>
          </a:p>
        </p:txBody>
      </p:sp>
    </p:spTree>
    <p:extLst>
      <p:ext uri="{BB962C8B-B14F-4D97-AF65-F5344CB8AC3E}">
        <p14:creationId xmlns:p14="http://schemas.microsoft.com/office/powerpoint/2010/main" val="127885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85A3D-19DA-2FBE-086D-504118C3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Fire Suppression (#12)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BF6F-494E-C5AE-BA79-DE82BB5A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Determine if we need to have a fire suppression system</a:t>
            </a:r>
          </a:p>
          <a:p>
            <a:pPr lvl="1"/>
            <a:r>
              <a:rPr lang="en-US" sz="2000" dirty="0"/>
              <a:t>Upon analysis, we do not need a system in place.</a:t>
            </a:r>
          </a:p>
          <a:p>
            <a:pPr lvl="1"/>
            <a:r>
              <a:rPr lang="en-US" sz="2000" dirty="0"/>
              <a:t>To install a monitoring system may cost: $600+/year</a:t>
            </a:r>
          </a:p>
        </p:txBody>
      </p:sp>
    </p:spTree>
    <p:extLst>
      <p:ext uri="{BB962C8B-B14F-4D97-AF65-F5344CB8AC3E}">
        <p14:creationId xmlns:p14="http://schemas.microsoft.com/office/powerpoint/2010/main" val="1855479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85A3D-19DA-2FBE-086D-504118C3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Painting (#21)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BF6F-494E-C5AE-BA79-DE82BB5A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Repaint the interior and exterior of the pool and clubhouses, and pergola to be a more modern appearance</a:t>
            </a:r>
          </a:p>
          <a:p>
            <a:pPr lvl="1"/>
            <a:r>
              <a:rPr lang="en-US" sz="2000" dirty="0"/>
              <a:t>Total cost of the project may be: $19,000+</a:t>
            </a:r>
          </a:p>
          <a:p>
            <a:pPr lvl="1"/>
            <a:r>
              <a:rPr lang="en-US" sz="2000" dirty="0"/>
              <a:t>Note: Drywall and siding repairs necessary prior to painting are not included in this quote.</a:t>
            </a:r>
          </a:p>
          <a:p>
            <a:pPr lvl="1"/>
            <a:r>
              <a:rPr lang="en-US" sz="2000" dirty="0"/>
              <a:t>Note II: Pressure washing of the buildings being repainted will be performed by painting company</a:t>
            </a:r>
          </a:p>
        </p:txBody>
      </p:sp>
    </p:spTree>
    <p:extLst>
      <p:ext uri="{BB962C8B-B14F-4D97-AF65-F5344CB8AC3E}">
        <p14:creationId xmlns:p14="http://schemas.microsoft.com/office/powerpoint/2010/main" val="411746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85A3D-19DA-2FBE-086D-504118C3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Furniture Replacement (#22)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BF6F-494E-C5AE-BA79-DE82BB5A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Replacing the clubhouse furniture is on the 2020 project list</a:t>
            </a:r>
          </a:p>
          <a:p>
            <a:pPr lvl="1"/>
            <a:r>
              <a:rPr lang="en-US" sz="2000" dirty="0"/>
              <a:t>A quote has not been obtained; waiting on other clubhouse decisions to be made first</a:t>
            </a:r>
          </a:p>
        </p:txBody>
      </p:sp>
    </p:spTree>
    <p:extLst>
      <p:ext uri="{BB962C8B-B14F-4D97-AF65-F5344CB8AC3E}">
        <p14:creationId xmlns:p14="http://schemas.microsoft.com/office/powerpoint/2010/main" val="4096593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85A3D-19DA-2FBE-086D-504118C3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HVAC (#25)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BF6F-494E-C5AE-BA79-DE82BB5A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Our HVAC system was last replaced in 2019 and is in good shape</a:t>
            </a:r>
          </a:p>
          <a:p>
            <a:pPr lvl="1"/>
            <a:r>
              <a:rPr lang="en-US" sz="2000" dirty="0"/>
              <a:t>Outside of regular maintenance, no work is needed until 2034. A quote will be received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237277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35D06-75EC-D38F-68F9-C75D2A4F3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28" y="0"/>
            <a:ext cx="5692544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375E66C-5494-F991-0CEC-8B76FCB8A930}"/>
              </a:ext>
            </a:extLst>
          </p:cNvPr>
          <p:cNvSpPr/>
          <p:nvPr/>
        </p:nvSpPr>
        <p:spPr>
          <a:xfrm>
            <a:off x="5421086" y="4702622"/>
            <a:ext cx="317241" cy="35457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F73B35-BA88-3E24-A2BD-6F56594320FE}"/>
              </a:ext>
            </a:extLst>
          </p:cNvPr>
          <p:cNvSpPr/>
          <p:nvPr/>
        </p:nvSpPr>
        <p:spPr>
          <a:xfrm>
            <a:off x="2861876" y="5934670"/>
            <a:ext cx="6468247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Clubhouse Exterior</a:t>
            </a:r>
          </a:p>
        </p:txBody>
      </p:sp>
    </p:spTree>
    <p:extLst>
      <p:ext uri="{BB962C8B-B14F-4D97-AF65-F5344CB8AC3E}">
        <p14:creationId xmlns:p14="http://schemas.microsoft.com/office/powerpoint/2010/main" val="1682676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Roofing (#3)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45E5B-BFA0-DD5F-436E-14193F145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67" r="-1" b="19251"/>
          <a:stretch/>
        </p:blipFill>
        <p:spPr>
          <a:xfrm>
            <a:off x="20" y="10"/>
            <a:ext cx="6062452" cy="3428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07E78A-5A10-CB5E-77D8-7FFCC954F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3" r="-1" b="27566"/>
          <a:stretch/>
        </p:blipFill>
        <p:spPr>
          <a:xfrm>
            <a:off x="6129528" y="-1"/>
            <a:ext cx="6062472" cy="3428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6" y="4846076"/>
            <a:ext cx="11249024" cy="1271556"/>
          </a:xfrm>
        </p:spPr>
        <p:txBody>
          <a:bodyPr vert="horz" lIns="91440" tIns="45720" rIns="91440" bIns="45720" rtlCol="0">
            <a:noAutofit/>
          </a:bodyPr>
          <a:lstStyle/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Our roofs were last replaced in 2012 and are generally in good shape.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There is hail damage visible. It is recommended we file an insurance claim and have the repairs made where there is damage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The cost may be: Insurance Policy Deductible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There is a recommendation that we cut back the crepe myrtle trees overhanging the pool house</a:t>
            </a:r>
          </a:p>
        </p:txBody>
      </p:sp>
    </p:spTree>
    <p:extLst>
      <p:ext uri="{BB962C8B-B14F-4D97-AF65-F5344CB8AC3E}">
        <p14:creationId xmlns:p14="http://schemas.microsoft.com/office/powerpoint/2010/main" val="187232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589CC8-69FA-C68A-BB4E-8D394AB36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28" y="0"/>
            <a:ext cx="5692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69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Chimneys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lvl="1" indent="-285750"/>
            <a:r>
              <a:rPr lang="en-US" sz="2000" dirty="0">
                <a:solidFill>
                  <a:schemeClr val="bg1"/>
                </a:solidFill>
              </a:rPr>
              <a:t>Our chimneys have had a history of drainage/leak issues. Water damage is visible on the chimneys.</a:t>
            </a:r>
          </a:p>
          <a:p>
            <a:pPr marL="285750" lvl="1" indent="-285750"/>
            <a:r>
              <a:rPr lang="en-US" sz="2000" dirty="0">
                <a:solidFill>
                  <a:schemeClr val="bg1"/>
                </a:solidFill>
              </a:rPr>
              <a:t>We have not yet obtained a quote for inspection, draining, and structural repairs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6E86B0-33A5-6C73-D541-282EABECA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037" y="638946"/>
            <a:ext cx="1987465" cy="2629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E00C73-4042-8C2B-A944-4C5FEB7C5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815" y="3589867"/>
            <a:ext cx="2081910" cy="246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32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Key Fob System (#11)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Autofit/>
          </a:bodyPr>
          <a:lstStyle/>
          <a:p>
            <a:pPr marL="285750" lvl="1" indent="-285750"/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Replace our current access to clubhouse and pool with a fob or card system</a:t>
            </a:r>
          </a:p>
          <a:p>
            <a:pPr marL="285750" lvl="1" indent="-285750"/>
            <a:r>
              <a:rPr lang="en-US" sz="2000" dirty="0">
                <a:solidFill>
                  <a:schemeClr val="bg1"/>
                </a:solidFill>
              </a:rPr>
              <a:t>Costs may include: $8,000+ for install (pool and clubhouse), $45+/month, plus $5/replacement card</a:t>
            </a:r>
          </a:p>
          <a:p>
            <a:pPr marL="285750" lvl="1" indent="-285750"/>
            <a:r>
              <a:rPr lang="en-US" sz="2000" dirty="0">
                <a:solidFill>
                  <a:schemeClr val="bg1"/>
                </a:solidFill>
              </a:rPr>
              <a:t>Note: Will need to determine rules and regulations</a:t>
            </a:r>
          </a:p>
        </p:txBody>
      </p:sp>
      <p:pic>
        <p:nvPicPr>
          <p:cNvPr id="5" name="Picture 4" descr="A picture containing window, building, door, porch&#10;&#10;Description automatically generated">
            <a:extLst>
              <a:ext uri="{FF2B5EF4-FFF2-40B4-BE49-F238E27FC236}">
                <a16:creationId xmlns:a16="http://schemas.microsoft.com/office/drawing/2014/main" id="{A3C426E1-AFC1-29BC-1892-AA88EFF8D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004528"/>
            <a:ext cx="6250769" cy="46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85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Lighted Flagpole (#29)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</a:rPr>
              <a:t>A lighted flagpole was on the 2020 project list.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Costs to order and install may be: $1,700+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85028-9138-7B96-A1B3-1C2F86D7E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225" y="638946"/>
            <a:ext cx="999090" cy="2629187"/>
          </a:xfrm>
          <a:prstGeom prst="rect">
            <a:avLst/>
          </a:prstGeom>
        </p:spPr>
      </p:pic>
      <p:pic>
        <p:nvPicPr>
          <p:cNvPr id="5" name="Picture 4" descr="A picture containing outdoor, tree, nature, plant&#10;&#10;Description automatically generated">
            <a:extLst>
              <a:ext uri="{FF2B5EF4-FFF2-40B4-BE49-F238E27FC236}">
                <a16:creationId xmlns:a16="http://schemas.microsoft.com/office/drawing/2014/main" id="{24CA148A-AF8F-E36C-AE72-2C11DF2BCB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3" t="11993" r="23934" b="19648"/>
          <a:stretch/>
        </p:blipFill>
        <p:spPr>
          <a:xfrm rot="5400000">
            <a:off x="8606870" y="3442849"/>
            <a:ext cx="2463799" cy="27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32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B056B3-CE73-0415-2A7D-ECDA7B087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0" r="8386" b="-1"/>
          <a:stretch/>
        </p:blipFill>
        <p:spPr>
          <a:xfrm>
            <a:off x="4649234" y="10"/>
            <a:ext cx="3775438" cy="263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7E664F-C35A-E500-8D50-AEE54966F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83" b="-2"/>
          <a:stretch/>
        </p:blipFill>
        <p:spPr>
          <a:xfrm>
            <a:off x="4649234" y="2634810"/>
            <a:ext cx="7537702" cy="4212708"/>
          </a:xfrm>
          <a:prstGeom prst="rect">
            <a:avLst/>
          </a:prstGeom>
        </p:spPr>
      </p:pic>
      <p:sp>
        <p:nvSpPr>
          <p:cNvPr id="26" name="Rectangle 2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Permanent Lighting (#31)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</a:rPr>
              <a:t>Install mutliple types of permanent lighting at the clubhouse: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Tree illumination lighting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Sidewalk lighting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Trim lighting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Total costs may be: $25,000+</a:t>
            </a:r>
          </a:p>
        </p:txBody>
      </p:sp>
      <p:pic>
        <p:nvPicPr>
          <p:cNvPr id="16" name="Picture 2" descr="Well Lights | In-Ground Lights &amp; Outdoor Ground Lighting | Lumens">
            <a:extLst>
              <a:ext uri="{FF2B5EF4-FFF2-40B4-BE49-F238E27FC236}">
                <a16:creationId xmlns:a16="http://schemas.microsoft.com/office/drawing/2014/main" id="{7BC46270-D13A-2218-41CD-C56FB411E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0" r="-2" b="16972"/>
          <a:stretch/>
        </p:blipFill>
        <p:spPr bwMode="auto">
          <a:xfrm>
            <a:off x="8424672" y="10"/>
            <a:ext cx="3776472" cy="264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32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35D06-75EC-D38F-68F9-C75D2A4F3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28" y="0"/>
            <a:ext cx="5692544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375E66C-5494-F991-0CEC-8B76FCB8A930}"/>
              </a:ext>
            </a:extLst>
          </p:cNvPr>
          <p:cNvSpPr/>
          <p:nvPr/>
        </p:nvSpPr>
        <p:spPr>
          <a:xfrm>
            <a:off x="5206480" y="4823922"/>
            <a:ext cx="354563" cy="34523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CB5823-D403-F10F-D62B-6B50143B2262}"/>
              </a:ext>
            </a:extLst>
          </p:cNvPr>
          <p:cNvSpPr/>
          <p:nvPr/>
        </p:nvSpPr>
        <p:spPr>
          <a:xfrm>
            <a:off x="3037553" y="5934670"/>
            <a:ext cx="6116894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Pool &amp; Pool house</a:t>
            </a:r>
          </a:p>
        </p:txBody>
      </p:sp>
    </p:spTree>
    <p:extLst>
      <p:ext uri="{BB962C8B-B14F-4D97-AF65-F5344CB8AC3E}">
        <p14:creationId xmlns:p14="http://schemas.microsoft.com/office/powerpoint/2010/main" val="2986520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 Pool Lighting</a:t>
            </a:r>
          </a:p>
        </p:txBody>
      </p:sp>
      <p:pic>
        <p:nvPicPr>
          <p:cNvPr id="6" name="Picture 2" descr="Pool Lighting in San Antonio - All Star Electric - Trusted Since 1995">
            <a:extLst>
              <a:ext uri="{FF2B5EF4-FFF2-40B4-BE49-F238E27FC236}">
                <a16:creationId xmlns:a16="http://schemas.microsoft.com/office/drawing/2014/main" id="{50BBBD50-62F1-4390-6D4B-109B29F0A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"/>
          <a:stretch/>
        </p:blipFill>
        <p:spPr bwMode="auto">
          <a:xfrm>
            <a:off x="20" y="10"/>
            <a:ext cx="6062452" cy="3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outdoor, sky, ground, sport&#10;&#10;Description automatically generated">
            <a:extLst>
              <a:ext uri="{FF2B5EF4-FFF2-40B4-BE49-F238E27FC236}">
                <a16:creationId xmlns:a16="http://schemas.microsoft.com/office/drawing/2014/main" id="{DB687587-FFC1-22B3-0D64-996E25D09A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584"/>
          <a:stretch/>
        </p:blipFill>
        <p:spPr>
          <a:xfrm>
            <a:off x="6129528" y="-1"/>
            <a:ext cx="6062472" cy="3428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</a:rPr>
              <a:t>Install in pool lighting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 quote of $36,100 was received in winter 2021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Note: Will need to determine rules and regulations</a:t>
            </a:r>
          </a:p>
        </p:txBody>
      </p:sp>
    </p:spTree>
    <p:extLst>
      <p:ext uri="{BB962C8B-B14F-4D97-AF65-F5344CB8AC3E}">
        <p14:creationId xmlns:p14="http://schemas.microsoft.com/office/powerpoint/2010/main" val="1918176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lvl="1" indent="-285750"/>
            <a:r>
              <a:rPr lang="en-US" sz="2000" dirty="0">
                <a:solidFill>
                  <a:schemeClr val="bg1"/>
                </a:solidFill>
              </a:rPr>
              <a:t>Ability to have a large LED solar/battery clock at the pool for the lifeguards</a:t>
            </a:r>
          </a:p>
          <a:p>
            <a:pPr marL="285750" lvl="1" indent="-285750"/>
            <a:r>
              <a:rPr lang="en-US" sz="2000" dirty="0">
                <a:solidFill>
                  <a:schemeClr val="bg1"/>
                </a:solidFill>
              </a:rPr>
              <a:t>Quote is still being obtained for clock and housing</a:t>
            </a:r>
          </a:p>
        </p:txBody>
      </p:sp>
      <p:pic>
        <p:nvPicPr>
          <p:cNvPr id="6" name="Picture 5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B55E62AA-C8C4-D75E-5D1F-E7173BDEA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8"/>
          <a:stretch/>
        </p:blipFill>
        <p:spPr>
          <a:xfrm rot="5400000">
            <a:off x="7941762" y="1614253"/>
            <a:ext cx="3784876" cy="34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88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Pool Shade Replacement (#24)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6FF18-1D4D-B5DA-433F-EB43FC521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61" b="11517"/>
          <a:stretch/>
        </p:blipFill>
        <p:spPr>
          <a:xfrm>
            <a:off x="20" y="-2"/>
            <a:ext cx="12191980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553" y="4846076"/>
            <a:ext cx="7715177" cy="1271556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</a:rPr>
              <a:t>Replacing the pool shade is on the 2020 project list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We are still working with a vendor to obtain a quote</a:t>
            </a:r>
          </a:p>
        </p:txBody>
      </p:sp>
    </p:spTree>
    <p:extLst>
      <p:ext uri="{BB962C8B-B14F-4D97-AF65-F5344CB8AC3E}">
        <p14:creationId xmlns:p14="http://schemas.microsoft.com/office/powerpoint/2010/main" val="943529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2DB32-D55E-1CF2-B712-4EB6172F7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Recommendations / 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711CA-B99D-0ED8-8DFD-DEC9E8881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27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35D06-75EC-D38F-68F9-C75D2A4F3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28" y="0"/>
            <a:ext cx="5692544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375E66C-5494-F991-0CEC-8B76FCB8A930}"/>
              </a:ext>
            </a:extLst>
          </p:cNvPr>
          <p:cNvSpPr/>
          <p:nvPr/>
        </p:nvSpPr>
        <p:spPr>
          <a:xfrm>
            <a:off x="6095999" y="578498"/>
            <a:ext cx="519405" cy="40121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0B680-79A3-35EC-36E1-580E03F95833}"/>
              </a:ext>
            </a:extLst>
          </p:cNvPr>
          <p:cNvSpPr/>
          <p:nvPr/>
        </p:nvSpPr>
        <p:spPr>
          <a:xfrm>
            <a:off x="2988649" y="5934670"/>
            <a:ext cx="6734104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Entrances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534AE0D-F24A-E6D9-81C3-9EB02062D281}"/>
              </a:ext>
            </a:extLst>
          </p:cNvPr>
          <p:cNvSpPr/>
          <p:nvPr/>
        </p:nvSpPr>
        <p:spPr>
          <a:xfrm>
            <a:off x="7871927" y="195943"/>
            <a:ext cx="519405" cy="40121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A678D60-7651-49B2-25EF-C02DAFB629D4}"/>
              </a:ext>
            </a:extLst>
          </p:cNvPr>
          <p:cNvSpPr/>
          <p:nvPr/>
        </p:nvSpPr>
        <p:spPr>
          <a:xfrm>
            <a:off x="3974841" y="4052596"/>
            <a:ext cx="519405" cy="40121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5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85A3D-19DA-2FBE-086D-504118C3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Electrical (#5)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BF6F-494E-C5AE-BA79-DE82BB5A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There are issues with regular lighting and holiday lighting at the entrances</a:t>
            </a:r>
          </a:p>
          <a:p>
            <a:pPr lvl="1"/>
            <a:r>
              <a:rPr lang="en-US" sz="2000" dirty="0"/>
              <a:t>Proper assessment and resolution may cost: $1,800+ (includes all 3 entrances)</a:t>
            </a:r>
          </a:p>
        </p:txBody>
      </p:sp>
    </p:spTree>
    <p:extLst>
      <p:ext uri="{BB962C8B-B14F-4D97-AF65-F5344CB8AC3E}">
        <p14:creationId xmlns:p14="http://schemas.microsoft.com/office/powerpoint/2010/main" val="3221926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15C74-A634-21F0-234A-2417C057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Pressure Wash (#7)</a:t>
            </a:r>
          </a:p>
        </p:txBody>
      </p:sp>
      <p:pic>
        <p:nvPicPr>
          <p:cNvPr id="7" name="Picture 6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86A9BDD4-B9FC-04C1-B480-4FAE53A92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5" r="34233" b="-1"/>
          <a:stretch/>
        </p:blipFill>
        <p:spPr>
          <a:xfrm rot="5400000">
            <a:off x="1316736" y="-1316736"/>
            <a:ext cx="3428999" cy="6062472"/>
          </a:xfrm>
          <a:prstGeom prst="rect">
            <a:avLst/>
          </a:prstGeom>
        </p:spPr>
      </p:pic>
      <p:pic>
        <p:nvPicPr>
          <p:cNvPr id="4" name="Picture 3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E826F322-8A99-3100-958E-0E3C12E757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r="37207" b="-1"/>
          <a:stretch/>
        </p:blipFill>
        <p:spPr>
          <a:xfrm rot="5400000">
            <a:off x="7446264" y="-1316737"/>
            <a:ext cx="3428999" cy="60624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1008A-035A-971C-2C87-A2A240C43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Our entrances do not appear to be well maintained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Pressure washing may cost: $2,200+ (includes all 3 entrances, clubhouse exterior, walkways around clubhouse)</a:t>
            </a:r>
          </a:p>
        </p:txBody>
      </p:sp>
    </p:spTree>
    <p:extLst>
      <p:ext uri="{BB962C8B-B14F-4D97-AF65-F5344CB8AC3E}">
        <p14:creationId xmlns:p14="http://schemas.microsoft.com/office/powerpoint/2010/main" val="322529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License Plate Reader (#16)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26" y="2638043"/>
            <a:ext cx="7323425" cy="40429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 ability to help with crime in the area</a:t>
            </a:r>
          </a:p>
          <a:p>
            <a:r>
              <a:rPr lang="en-US" sz="2000" dirty="0">
                <a:solidFill>
                  <a:schemeClr val="bg1"/>
                </a:solidFill>
              </a:rPr>
              <a:t>License Plate Reader system: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Restricted access to data for up to 30 days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Ability to send data to: Matthews, Indian Trail, Charlotte, Stallings police when crimes or local alerts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Data provided to National Center for Missing &amp; Exploited Children and National Crime Information Center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Solar-powered and LTE enabled, no maintenance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Install may cost: $350 install and $2,400 annually per reader ($1,050 and $7,200 annually if all 3 entrances)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7467F-E834-AC90-99D6-60CDED3AF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4" r="356"/>
          <a:stretch/>
        </p:blipFill>
        <p:spPr>
          <a:xfrm>
            <a:off x="8119870" y="1427832"/>
            <a:ext cx="3428662" cy="38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8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DC0D-C10A-2425-C3C7-D5C1C81C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Message Board (#30)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9614-5C43-9848-8CAE-9DB9F106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</a:rPr>
              <a:t>Replace our message boards with newer and easier maintenance boards.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Currently awaiting quote.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Includes: All three entrances, clubhouse lawn, pool house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BE180E-D610-6C59-7E63-BE1875AFD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" r="2" b="2"/>
          <a:stretch/>
        </p:blipFill>
        <p:spPr>
          <a:xfrm>
            <a:off x="8119870" y="1427818"/>
            <a:ext cx="3428662" cy="38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9068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15339</TotalTime>
  <Words>1793</Words>
  <Application>Microsoft Office PowerPoint</Application>
  <PresentationFormat>Widescreen</PresentationFormat>
  <Paragraphs>170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Gill Sans MT</vt:lpstr>
      <vt:lpstr>Parcel</vt:lpstr>
      <vt:lpstr>Providence Hills Capital Improvement Planning</vt:lpstr>
      <vt:lpstr>What to Expect</vt:lpstr>
      <vt:lpstr>Guiding Principles</vt:lpstr>
      <vt:lpstr>PowerPoint Presentation</vt:lpstr>
      <vt:lpstr>PowerPoint Presentation</vt:lpstr>
      <vt:lpstr>Electrical (#5)</vt:lpstr>
      <vt:lpstr>Pressure Wash (#7)</vt:lpstr>
      <vt:lpstr>License Plate Reader (#16)</vt:lpstr>
      <vt:lpstr>Message Board (#30)</vt:lpstr>
      <vt:lpstr>Permanent Lighting (#31)</vt:lpstr>
      <vt:lpstr>Landscaping (#34)</vt:lpstr>
      <vt:lpstr>Sidewalk (#17)</vt:lpstr>
      <vt:lpstr>PowerPoint Presentation</vt:lpstr>
      <vt:lpstr>Traffic Calming Measures (#15)</vt:lpstr>
      <vt:lpstr>Street Lights (#18)</vt:lpstr>
      <vt:lpstr>Four-Way Stop (#19)</vt:lpstr>
      <vt:lpstr>Pet waste elimination system</vt:lpstr>
      <vt:lpstr>PowerPoint Presentation</vt:lpstr>
      <vt:lpstr>Playground (#6)</vt:lpstr>
      <vt:lpstr>Fire Pit (#13)</vt:lpstr>
      <vt:lpstr>Paving (#8)</vt:lpstr>
      <vt:lpstr>Parking Lot Gates (#14)</vt:lpstr>
      <vt:lpstr>Parking Lot Lighting (#28)</vt:lpstr>
      <vt:lpstr>Playground Equipment Replacement (#23)</vt:lpstr>
      <vt:lpstr>Tennis Court Lighting (#27)</vt:lpstr>
      <vt:lpstr>Tennis Court Resurfacing (#26)</vt:lpstr>
      <vt:lpstr>PowerPoint Presentation</vt:lpstr>
      <vt:lpstr>Security (#1) / Security Cameras (#32)</vt:lpstr>
      <vt:lpstr>Audio Video (#2)</vt:lpstr>
      <vt:lpstr>Electrical (#5)</vt:lpstr>
      <vt:lpstr>Windows (#4)</vt:lpstr>
      <vt:lpstr>Internet (#9)</vt:lpstr>
      <vt:lpstr>Reservation System (#10)</vt:lpstr>
      <vt:lpstr>Fire Suppression (#12)</vt:lpstr>
      <vt:lpstr>Painting (#21)</vt:lpstr>
      <vt:lpstr>Furniture Replacement (#22)</vt:lpstr>
      <vt:lpstr>HVAC (#25)</vt:lpstr>
      <vt:lpstr>PowerPoint Presentation</vt:lpstr>
      <vt:lpstr>Roofing (#3)</vt:lpstr>
      <vt:lpstr>Chimneys</vt:lpstr>
      <vt:lpstr>Key Fob System (#11)</vt:lpstr>
      <vt:lpstr>Lighted Flagpole (#29)</vt:lpstr>
      <vt:lpstr>Permanent Lighting (#31)</vt:lpstr>
      <vt:lpstr>PowerPoint Presentation</vt:lpstr>
      <vt:lpstr>In Pool Lighting</vt:lpstr>
      <vt:lpstr>Clock</vt:lpstr>
      <vt:lpstr>Pool Shade Replacement (#24)</vt:lpstr>
      <vt:lpstr>Recommendations / Action Items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McDermott</dc:creator>
  <cp:lastModifiedBy>Andrew McDermott</cp:lastModifiedBy>
  <cp:revision>1</cp:revision>
  <dcterms:created xsi:type="dcterms:W3CDTF">2022-07-09T01:28:10Z</dcterms:created>
  <dcterms:modified xsi:type="dcterms:W3CDTF">2022-09-29T01:45:05Z</dcterms:modified>
</cp:coreProperties>
</file>