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5" r:id="rId5"/>
    <p:sldId id="257" r:id="rId6"/>
    <p:sldId id="258" r:id="rId7"/>
    <p:sldId id="277" r:id="rId8"/>
    <p:sldId id="280" r:id="rId9"/>
    <p:sldId id="260" r:id="rId10"/>
    <p:sldId id="261" r:id="rId11"/>
    <p:sldId id="262" r:id="rId12"/>
    <p:sldId id="281" r:id="rId13"/>
    <p:sldId id="263" r:id="rId14"/>
    <p:sldId id="264" r:id="rId15"/>
    <p:sldId id="265" r:id="rId16"/>
    <p:sldId id="266" r:id="rId17"/>
    <p:sldId id="279" r:id="rId18"/>
    <p:sldId id="282" r:id="rId19"/>
    <p:sldId id="267" r:id="rId20"/>
    <p:sldId id="268" r:id="rId21"/>
    <p:sldId id="269" r:id="rId22"/>
    <p:sldId id="270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McDermott" userId="4727e0e7199adb9f" providerId="LiveId" clId="{77FE3F29-7114-4359-B5E2-4B997577288F}"/>
    <pc:docChg chg="undo custSel addSld delSld modSld">
      <pc:chgData name="Andrew McDermott" userId="4727e0e7199adb9f" providerId="LiveId" clId="{77FE3F29-7114-4359-B5E2-4B997577288F}" dt="2022-09-26T22:37:42.800" v="7155" actId="313"/>
      <pc:docMkLst>
        <pc:docMk/>
      </pc:docMkLst>
      <pc:sldChg chg="addSp modSp mod setBg addAnim">
        <pc:chgData name="Andrew McDermott" userId="4727e0e7199adb9f" providerId="LiveId" clId="{77FE3F29-7114-4359-B5E2-4B997577288F}" dt="2022-09-15T03:13:28.188" v="5462" actId="20577"/>
        <pc:sldMkLst>
          <pc:docMk/>
          <pc:sldMk cId="1929905831" sldId="256"/>
        </pc:sldMkLst>
        <pc:spChg chg="mod">
          <ac:chgData name="Andrew McDermott" userId="4727e0e7199adb9f" providerId="LiveId" clId="{77FE3F29-7114-4359-B5E2-4B997577288F}" dt="2022-09-15T03:13:28.188" v="5462" actId="20577"/>
          <ac:spMkLst>
            <pc:docMk/>
            <pc:sldMk cId="1929905831" sldId="256"/>
            <ac:spMk id="2" creationId="{E0D6E9E7-3793-CB13-F177-3BAF50071233}"/>
          </ac:spMkLst>
        </pc:spChg>
        <pc:spChg chg="mod">
          <ac:chgData name="Andrew McDermott" userId="4727e0e7199adb9f" providerId="LiveId" clId="{77FE3F29-7114-4359-B5E2-4B997577288F}" dt="2022-09-15T03:13:22.509" v="5446" actId="20577"/>
          <ac:spMkLst>
            <pc:docMk/>
            <pc:sldMk cId="1929905831" sldId="256"/>
            <ac:spMk id="3" creationId="{831AB785-2AA9-1F76-6BBC-FA72C943D628}"/>
          </ac:spMkLst>
        </pc:spChg>
        <pc:picChg chg="add">
          <ac:chgData name="Andrew McDermott" userId="4727e0e7199adb9f" providerId="LiveId" clId="{77FE3F29-7114-4359-B5E2-4B997577288F}" dt="2022-09-15T03:13:12.238" v="5430" actId="26606"/>
          <ac:picMkLst>
            <pc:docMk/>
            <pc:sldMk cId="1929905831" sldId="256"/>
            <ac:picMk id="5" creationId="{D2013046-D35A-381A-2CEC-676E827B1DCD}"/>
          </ac:picMkLst>
        </pc:picChg>
      </pc:sldChg>
      <pc:sldChg chg="addSp delSp modSp new mod setBg">
        <pc:chgData name="Andrew McDermott" userId="4727e0e7199adb9f" providerId="LiveId" clId="{77FE3F29-7114-4359-B5E2-4B997577288F}" dt="2022-09-15T03:17:08.330" v="5511" actId="26606"/>
        <pc:sldMkLst>
          <pc:docMk/>
          <pc:sldMk cId="3671207543" sldId="257"/>
        </pc:sldMkLst>
        <pc:spChg chg="mod">
          <ac:chgData name="Andrew McDermott" userId="4727e0e7199adb9f" providerId="LiveId" clId="{77FE3F29-7114-4359-B5E2-4B997577288F}" dt="2022-09-15T03:16:26.860" v="5505" actId="26606"/>
          <ac:spMkLst>
            <pc:docMk/>
            <pc:sldMk cId="3671207543" sldId="257"/>
            <ac:spMk id="2" creationId="{BFC0A1CF-2A58-E22B-73E5-7FA9966E6BD1}"/>
          </ac:spMkLst>
        </pc:spChg>
        <pc:spChg chg="del mod">
          <ac:chgData name="Andrew McDermott" userId="4727e0e7199adb9f" providerId="LiveId" clId="{77FE3F29-7114-4359-B5E2-4B997577288F}" dt="2022-09-15T03:16:26.860" v="5505" actId="26606"/>
          <ac:spMkLst>
            <pc:docMk/>
            <pc:sldMk cId="3671207543" sldId="257"/>
            <ac:spMk id="3" creationId="{8AD94C97-0481-3F1D-049D-7719D0DB202E}"/>
          </ac:spMkLst>
        </pc:spChg>
        <pc:grpChg chg="add del">
          <ac:chgData name="Andrew McDermott" userId="4727e0e7199adb9f" providerId="LiveId" clId="{77FE3F29-7114-4359-B5E2-4B997577288F}" dt="2022-09-15T03:17:08.330" v="5511" actId="26606"/>
          <ac:grpSpMkLst>
            <pc:docMk/>
            <pc:sldMk cId="3671207543" sldId="257"/>
            <ac:grpSpMk id="15" creationId="{B4DE830A-B531-4A3B-96F6-0ECE88B08555}"/>
          </ac:grpSpMkLst>
        </pc:grpChg>
        <pc:grpChg chg="add">
          <ac:chgData name="Andrew McDermott" userId="4727e0e7199adb9f" providerId="LiveId" clId="{77FE3F29-7114-4359-B5E2-4B997577288F}" dt="2022-09-15T03:17:08.330" v="5511" actId="26606"/>
          <ac:grpSpMkLst>
            <pc:docMk/>
            <pc:sldMk cId="3671207543" sldId="257"/>
            <ac:grpSpMk id="30" creationId="{B4DE830A-B531-4A3B-96F6-0ECE88B08555}"/>
          </ac:grpSpMkLst>
        </pc:grpChg>
        <pc:picChg chg="add del mod">
          <ac:chgData name="Andrew McDermott" userId="4727e0e7199adb9f" providerId="LiveId" clId="{77FE3F29-7114-4359-B5E2-4B997577288F}" dt="2022-09-15T02:09:41.128" v="3203" actId="478"/>
          <ac:picMkLst>
            <pc:docMk/>
            <pc:sldMk cId="3671207543" sldId="257"/>
            <ac:picMk id="5" creationId="{693BCE49-2EE6-B345-E6EB-760B8046ACD7}"/>
          </ac:picMkLst>
        </pc:picChg>
        <pc:picChg chg="add del mod">
          <ac:chgData name="Andrew McDermott" userId="4727e0e7199adb9f" providerId="LiveId" clId="{77FE3F29-7114-4359-B5E2-4B997577288F}" dt="2022-09-15T02:10:51.083" v="3208" actId="478"/>
          <ac:picMkLst>
            <pc:docMk/>
            <pc:sldMk cId="3671207543" sldId="257"/>
            <ac:picMk id="6" creationId="{5EBA2C9A-BD92-2C25-994A-F1DB6F9807E2}"/>
          </ac:picMkLst>
        </pc:picChg>
        <pc:picChg chg="add del mod">
          <ac:chgData name="Andrew McDermott" userId="4727e0e7199adb9f" providerId="LiveId" clId="{77FE3F29-7114-4359-B5E2-4B997577288F}" dt="2022-09-15T02:23:55.255" v="3214" actId="478"/>
          <ac:picMkLst>
            <pc:docMk/>
            <pc:sldMk cId="3671207543" sldId="257"/>
            <ac:picMk id="8" creationId="{15FBE4FD-8488-EA62-EF64-D68980308D82}"/>
          </ac:picMkLst>
        </pc:picChg>
        <pc:picChg chg="add mod">
          <ac:chgData name="Andrew McDermott" userId="4727e0e7199adb9f" providerId="LiveId" clId="{77FE3F29-7114-4359-B5E2-4B997577288F}" dt="2022-09-15T03:17:08.330" v="5511" actId="26606"/>
          <ac:picMkLst>
            <pc:docMk/>
            <pc:sldMk cId="3671207543" sldId="257"/>
            <ac:picMk id="10" creationId="{2C25519E-540B-7184-295B-31F2800C6332}"/>
          </ac:picMkLst>
        </pc:picChg>
      </pc:sldChg>
      <pc:sldChg chg="addSp delSp modSp new mod setBg">
        <pc:chgData name="Andrew McDermott" userId="4727e0e7199adb9f" providerId="LiveId" clId="{77FE3F29-7114-4359-B5E2-4B997577288F}" dt="2022-09-15T03:17:10.585" v="5512" actId="26606"/>
        <pc:sldMkLst>
          <pc:docMk/>
          <pc:sldMk cId="3974714525" sldId="258"/>
        </pc:sldMkLst>
        <pc:spChg chg="mod">
          <ac:chgData name="Andrew McDermott" userId="4727e0e7199adb9f" providerId="LiveId" clId="{77FE3F29-7114-4359-B5E2-4B997577288F}" dt="2022-09-15T03:16:35.651" v="5506" actId="26606"/>
          <ac:spMkLst>
            <pc:docMk/>
            <pc:sldMk cId="3974714525" sldId="258"/>
            <ac:spMk id="2" creationId="{C105BDF5-DF0F-8AC8-9008-68E5A81B3DFE}"/>
          </ac:spMkLst>
        </pc:spChg>
        <pc:spChg chg="del mod">
          <ac:chgData name="Andrew McDermott" userId="4727e0e7199adb9f" providerId="LiveId" clId="{77FE3F29-7114-4359-B5E2-4B997577288F}" dt="2022-09-15T03:16:35.651" v="5506" actId="26606"/>
          <ac:spMkLst>
            <pc:docMk/>
            <pc:sldMk cId="3974714525" sldId="258"/>
            <ac:spMk id="3" creationId="{45746405-D8A7-5DDF-441C-0B0F843B33E7}"/>
          </ac:spMkLst>
        </pc:spChg>
        <pc:grpChg chg="add del">
          <ac:chgData name="Andrew McDermott" userId="4727e0e7199adb9f" providerId="LiveId" clId="{77FE3F29-7114-4359-B5E2-4B997577288F}" dt="2022-09-15T03:17:10.585" v="5512" actId="26606"/>
          <ac:grpSpMkLst>
            <pc:docMk/>
            <pc:sldMk cId="3974714525" sldId="258"/>
            <ac:grpSpMk id="11" creationId="{B4DE830A-B531-4A3B-96F6-0ECE88B08555}"/>
          </ac:grpSpMkLst>
        </pc:grpChg>
        <pc:grpChg chg="add">
          <ac:chgData name="Andrew McDermott" userId="4727e0e7199adb9f" providerId="LiveId" clId="{77FE3F29-7114-4359-B5E2-4B997577288F}" dt="2022-09-15T03:17:10.585" v="5512" actId="26606"/>
          <ac:grpSpMkLst>
            <pc:docMk/>
            <pc:sldMk cId="3974714525" sldId="258"/>
            <ac:grpSpMk id="26" creationId="{B4DE830A-B531-4A3B-96F6-0ECE88B08555}"/>
          </ac:grpSpMkLst>
        </pc:grpChg>
        <pc:picChg chg="add del mod">
          <ac:chgData name="Andrew McDermott" userId="4727e0e7199adb9f" providerId="LiveId" clId="{77FE3F29-7114-4359-B5E2-4B997577288F}" dt="2022-09-15T02:10:58.048" v="3211" actId="478"/>
          <ac:picMkLst>
            <pc:docMk/>
            <pc:sldMk cId="3974714525" sldId="258"/>
            <ac:picMk id="5" creationId="{AB974F33-A0D4-B950-3BB4-24D07D8B6D12}"/>
          </ac:picMkLst>
        </pc:picChg>
        <pc:picChg chg="add mod">
          <ac:chgData name="Andrew McDermott" userId="4727e0e7199adb9f" providerId="LiveId" clId="{77FE3F29-7114-4359-B5E2-4B997577288F}" dt="2022-09-15T03:17:10.585" v="5512" actId="26606"/>
          <ac:picMkLst>
            <pc:docMk/>
            <pc:sldMk cId="3974714525" sldId="258"/>
            <ac:picMk id="6" creationId="{DEDC388A-7639-5618-CECC-D517CEFAFACE}"/>
          </ac:picMkLst>
        </pc:picChg>
      </pc:sldChg>
      <pc:sldChg chg="modSp new del mod">
        <pc:chgData name="Andrew McDermott" userId="4727e0e7199adb9f" providerId="LiveId" clId="{77FE3F29-7114-4359-B5E2-4B997577288F}" dt="2022-09-15T02:04:48.653" v="3202" actId="47"/>
        <pc:sldMkLst>
          <pc:docMk/>
          <pc:sldMk cId="2997345624" sldId="259"/>
        </pc:sldMkLst>
        <pc:spChg chg="mod">
          <ac:chgData name="Andrew McDermott" userId="4727e0e7199adb9f" providerId="LiveId" clId="{77FE3F29-7114-4359-B5E2-4B997577288F}" dt="2022-09-14T13:10:29.788" v="2135" actId="20577"/>
          <ac:spMkLst>
            <pc:docMk/>
            <pc:sldMk cId="2997345624" sldId="259"/>
            <ac:spMk id="2" creationId="{486F33F2-67B5-1573-B3D1-60E12272C4FC}"/>
          </ac:spMkLst>
        </pc:spChg>
        <pc:spChg chg="mod">
          <ac:chgData name="Andrew McDermott" userId="4727e0e7199adb9f" providerId="LiveId" clId="{77FE3F29-7114-4359-B5E2-4B997577288F}" dt="2022-09-14T13:10:24.929" v="2129" actId="20577"/>
          <ac:spMkLst>
            <pc:docMk/>
            <pc:sldMk cId="2997345624" sldId="259"/>
            <ac:spMk id="3" creationId="{3C364711-9EDB-0A04-C489-73D148F1D536}"/>
          </ac:spMkLst>
        </pc:spChg>
      </pc:sldChg>
      <pc:sldChg chg="addSp delSp modSp new mod setBg">
        <pc:chgData name="Andrew McDermott" userId="4727e0e7199adb9f" providerId="LiveId" clId="{77FE3F29-7114-4359-B5E2-4B997577288F}" dt="2022-09-22T01:09:25.917" v="6974" actId="20577"/>
        <pc:sldMkLst>
          <pc:docMk/>
          <pc:sldMk cId="1639495669" sldId="260"/>
        </pc:sldMkLst>
        <pc:spChg chg="mod">
          <ac:chgData name="Andrew McDermott" userId="4727e0e7199adb9f" providerId="LiveId" clId="{77FE3F29-7114-4359-B5E2-4B997577288F}" dt="2022-09-15T03:14:55.068" v="5485" actId="26606"/>
          <ac:spMkLst>
            <pc:docMk/>
            <pc:sldMk cId="1639495669" sldId="260"/>
            <ac:spMk id="2" creationId="{A7091388-32DE-4EDB-55E3-3B6232462F37}"/>
          </ac:spMkLst>
        </pc:spChg>
        <pc:spChg chg="del">
          <ac:chgData name="Andrew McDermott" userId="4727e0e7199adb9f" providerId="LiveId" clId="{77FE3F29-7114-4359-B5E2-4B997577288F}" dt="2022-09-15T02:26:24.297" v="3377" actId="478"/>
          <ac:spMkLst>
            <pc:docMk/>
            <pc:sldMk cId="1639495669" sldId="260"/>
            <ac:spMk id="3" creationId="{EAEECE60-DE6A-3EB0-E8EC-0DE3B5A773BC}"/>
          </ac:spMkLst>
        </pc:spChg>
        <pc:grpChg chg="add">
          <ac:chgData name="Andrew McDermott" userId="4727e0e7199adb9f" providerId="LiveId" clId="{77FE3F29-7114-4359-B5E2-4B997577288F}" dt="2022-09-15T03:14:55.068" v="5485" actId="26606"/>
          <ac:grpSpMkLst>
            <pc:docMk/>
            <pc:sldMk cId="1639495669" sldId="260"/>
            <ac:grpSpMk id="9" creationId="{B4DE830A-B531-4A3B-96F6-0ECE88B08555}"/>
          </ac:grpSpMkLst>
        </pc:grpChg>
        <pc:graphicFrameChg chg="add mod modGraphic">
          <ac:chgData name="Andrew McDermott" userId="4727e0e7199adb9f" providerId="LiveId" clId="{77FE3F29-7114-4359-B5E2-4B997577288F}" dt="2022-09-22T01:09:25.917" v="6974" actId="20577"/>
          <ac:graphicFrameMkLst>
            <pc:docMk/>
            <pc:sldMk cId="1639495669" sldId="260"/>
            <ac:graphicFrameMk id="4" creationId="{DE4B568D-42C3-807E-4C57-5505189D4013}"/>
          </ac:graphicFrameMkLst>
        </pc:graphicFrameChg>
      </pc:sldChg>
      <pc:sldChg chg="addSp delSp modSp new mod setBg">
        <pc:chgData name="Andrew McDermott" userId="4727e0e7199adb9f" providerId="LiveId" clId="{77FE3F29-7114-4359-B5E2-4B997577288F}" dt="2022-09-22T01:13:12.189" v="7000" actId="20577"/>
        <pc:sldMkLst>
          <pc:docMk/>
          <pc:sldMk cId="3829000697" sldId="261"/>
        </pc:sldMkLst>
        <pc:spChg chg="mod">
          <ac:chgData name="Andrew McDermott" userId="4727e0e7199adb9f" providerId="LiveId" clId="{77FE3F29-7114-4359-B5E2-4B997577288F}" dt="2022-09-15T03:17:44.173" v="5513" actId="26606"/>
          <ac:spMkLst>
            <pc:docMk/>
            <pc:sldMk cId="3829000697" sldId="261"/>
            <ac:spMk id="2" creationId="{81917A95-D659-E992-5025-F62BEAC36C6E}"/>
          </ac:spMkLst>
        </pc:spChg>
        <pc:spChg chg="del">
          <ac:chgData name="Andrew McDermott" userId="4727e0e7199adb9f" providerId="LiveId" clId="{77FE3F29-7114-4359-B5E2-4B997577288F}" dt="2022-09-15T02:49:49.796" v="3528" actId="3680"/>
          <ac:spMkLst>
            <pc:docMk/>
            <pc:sldMk cId="3829000697" sldId="261"/>
            <ac:spMk id="3" creationId="{13F0AC67-81DE-2961-E225-BC18E09005DA}"/>
          </ac:spMkLst>
        </pc:spChg>
        <pc:spChg chg="add del">
          <ac:chgData name="Andrew McDermott" userId="4727e0e7199adb9f" providerId="LiveId" clId="{77FE3F29-7114-4359-B5E2-4B997577288F}" dt="2022-09-15T03:17:44.173" v="5513" actId="26606"/>
          <ac:spMkLst>
            <pc:docMk/>
            <pc:sldMk cId="3829000697" sldId="261"/>
            <ac:spMk id="11" creationId="{73772B81-181F-48B7-8826-4D9686D15DF5}"/>
          </ac:spMkLst>
        </pc:spChg>
        <pc:spChg chg="add del">
          <ac:chgData name="Andrew McDermott" userId="4727e0e7199adb9f" providerId="LiveId" clId="{77FE3F29-7114-4359-B5E2-4B997577288F}" dt="2022-09-15T03:17:44.173" v="5513" actId="26606"/>
          <ac:spMkLst>
            <pc:docMk/>
            <pc:sldMk cId="3829000697" sldId="261"/>
            <ac:spMk id="13" creationId="{B2205F6E-03C6-4E92-877C-E2482F6599AA}"/>
          </ac:spMkLst>
        </pc:spChg>
        <pc:spChg chg="add del">
          <ac:chgData name="Andrew McDermott" userId="4727e0e7199adb9f" providerId="LiveId" clId="{77FE3F29-7114-4359-B5E2-4B997577288F}" dt="2022-09-15T03:17:44.173" v="5513" actId="26606"/>
          <ac:spMkLst>
            <pc:docMk/>
            <pc:sldMk cId="3829000697" sldId="261"/>
            <ac:spMk id="23" creationId="{9F4444CE-BC8D-4D61-B303-4C05614E62AB}"/>
          </ac:spMkLst>
        </pc:spChg>
        <pc:grpChg chg="add del">
          <ac:chgData name="Andrew McDermott" userId="4727e0e7199adb9f" providerId="LiveId" clId="{77FE3F29-7114-4359-B5E2-4B997577288F}" dt="2022-09-15T03:15:09.206" v="5487" actId="26606"/>
          <ac:grpSpMkLst>
            <pc:docMk/>
            <pc:sldMk cId="3829000697" sldId="261"/>
            <ac:grpSpMk id="9" creationId="{B4DE830A-B531-4A3B-96F6-0ECE88B08555}"/>
          </ac:grpSpMkLst>
        </pc:grpChg>
        <pc:grpChg chg="add del">
          <ac:chgData name="Andrew McDermott" userId="4727e0e7199adb9f" providerId="LiveId" clId="{77FE3F29-7114-4359-B5E2-4B997577288F}" dt="2022-09-15T03:15:11.903" v="5489" actId="26606"/>
          <ac:grpSpMkLst>
            <pc:docMk/>
            <pc:sldMk cId="3829000697" sldId="261"/>
            <ac:grpSpMk id="21" creationId="{B4DE830A-B531-4A3B-96F6-0ECE88B08555}"/>
          </ac:grpSpMkLst>
        </pc:grpChg>
        <pc:grpChg chg="add">
          <ac:chgData name="Andrew McDermott" userId="4727e0e7199adb9f" providerId="LiveId" clId="{77FE3F29-7114-4359-B5E2-4B997577288F}" dt="2022-09-15T03:17:44.173" v="5513" actId="26606"/>
          <ac:grpSpMkLst>
            <pc:docMk/>
            <pc:sldMk cId="3829000697" sldId="261"/>
            <ac:grpSpMk id="28" creationId="{B4DE830A-B531-4A3B-96F6-0ECE88B08555}"/>
          </ac:grpSpMkLst>
        </pc:grpChg>
        <pc:graphicFrameChg chg="add mod ord modGraphic">
          <ac:chgData name="Andrew McDermott" userId="4727e0e7199adb9f" providerId="LiveId" clId="{77FE3F29-7114-4359-B5E2-4B997577288F}" dt="2022-09-22T01:13:12.189" v="7000" actId="20577"/>
          <ac:graphicFrameMkLst>
            <pc:docMk/>
            <pc:sldMk cId="3829000697" sldId="261"/>
            <ac:graphicFrameMk id="4" creationId="{083E6F6B-7A50-2FEA-EFD0-7FA040F4DF62}"/>
          </ac:graphicFrameMkLst>
        </pc:graphicFrameChg>
      </pc:sldChg>
      <pc:sldChg chg="addSp delSp modSp new mod setBg">
        <pc:chgData name="Andrew McDermott" userId="4727e0e7199adb9f" providerId="LiveId" clId="{77FE3F29-7114-4359-B5E2-4B997577288F}" dt="2022-09-15T03:33:04.483" v="5818" actId="6549"/>
        <pc:sldMkLst>
          <pc:docMk/>
          <pc:sldMk cId="3311754182" sldId="262"/>
        </pc:sldMkLst>
        <pc:spChg chg="mod">
          <ac:chgData name="Andrew McDermott" userId="4727e0e7199adb9f" providerId="LiveId" clId="{77FE3F29-7114-4359-B5E2-4B997577288F}" dt="2022-09-15T03:15:27.151" v="5501" actId="26606"/>
          <ac:spMkLst>
            <pc:docMk/>
            <pc:sldMk cId="3311754182" sldId="262"/>
            <ac:spMk id="2" creationId="{650BD907-C1AE-E16E-D829-56EB445BE191}"/>
          </ac:spMkLst>
        </pc:spChg>
        <pc:spChg chg="del">
          <ac:chgData name="Andrew McDermott" userId="4727e0e7199adb9f" providerId="LiveId" clId="{77FE3F29-7114-4359-B5E2-4B997577288F}" dt="2022-09-10T04:25:15.334" v="617" actId="22"/>
          <ac:spMkLst>
            <pc:docMk/>
            <pc:sldMk cId="3311754182" sldId="262"/>
            <ac:spMk id="3" creationId="{C97240B4-78C3-F016-0D10-1AD3CDA1F057}"/>
          </ac:spMkLst>
        </pc:spChg>
        <pc:spChg chg="add mod">
          <ac:chgData name="Andrew McDermott" userId="4727e0e7199adb9f" providerId="LiveId" clId="{77FE3F29-7114-4359-B5E2-4B997577288F}" dt="2022-09-15T03:33:04.483" v="5818" actId="6549"/>
          <ac:spMkLst>
            <pc:docMk/>
            <pc:sldMk cId="3311754182" sldId="262"/>
            <ac:spMk id="4" creationId="{C487047D-376E-C405-4740-83C6B84B65A2}"/>
          </ac:spMkLst>
        </pc:spChg>
        <pc:spChg chg="add del">
          <ac:chgData name="Andrew McDermott" userId="4727e0e7199adb9f" providerId="LiveId" clId="{77FE3F29-7114-4359-B5E2-4B997577288F}" dt="2022-09-15T03:15:20.713" v="5492" actId="26606"/>
          <ac:spMkLst>
            <pc:docMk/>
            <pc:sldMk cId="3311754182" sldId="262"/>
            <ac:spMk id="9" creationId="{E80B86A7-A1EC-475B-9166-88902B033A38}"/>
          </ac:spMkLst>
        </pc:spChg>
        <pc:spChg chg="add del">
          <ac:chgData name="Andrew McDermott" userId="4727e0e7199adb9f" providerId="LiveId" clId="{77FE3F29-7114-4359-B5E2-4B997577288F}" dt="2022-09-15T03:15:20.713" v="5492" actId="26606"/>
          <ac:spMkLst>
            <pc:docMk/>
            <pc:sldMk cId="3311754182" sldId="262"/>
            <ac:spMk id="11" creationId="{C2C29CB1-9F74-4879-A6AF-AEA67B6F1F4D}"/>
          </ac:spMkLst>
        </pc:spChg>
        <pc:spChg chg="add del">
          <ac:chgData name="Andrew McDermott" userId="4727e0e7199adb9f" providerId="LiveId" clId="{77FE3F29-7114-4359-B5E2-4B997577288F}" dt="2022-09-15T03:15:20.713" v="5492" actId="26606"/>
          <ac:spMkLst>
            <pc:docMk/>
            <pc:sldMk cId="3311754182" sldId="262"/>
            <ac:spMk id="13" creationId="{7E2C7115-5336-410C-AD71-0F0952A2E5A7}"/>
          </ac:spMkLst>
        </pc:spChg>
        <pc:spChg chg="add del">
          <ac:chgData name="Andrew McDermott" userId="4727e0e7199adb9f" providerId="LiveId" clId="{77FE3F29-7114-4359-B5E2-4B997577288F}" dt="2022-09-15T03:15:21.942" v="5494" actId="26606"/>
          <ac:spMkLst>
            <pc:docMk/>
            <pc:sldMk cId="3311754182" sldId="262"/>
            <ac:spMk id="15" creationId="{F10FD715-4DCE-4779-B634-EC78315EA213}"/>
          </ac:spMkLst>
        </pc:spChg>
        <pc:spChg chg="add del">
          <ac:chgData name="Andrew McDermott" userId="4727e0e7199adb9f" providerId="LiveId" clId="{77FE3F29-7114-4359-B5E2-4B997577288F}" dt="2022-09-15T03:15:21.942" v="5494" actId="26606"/>
          <ac:spMkLst>
            <pc:docMk/>
            <pc:sldMk cId="3311754182" sldId="262"/>
            <ac:spMk id="16" creationId="{603AE127-802C-459A-A612-DB85B67F0DC0}"/>
          </ac:spMkLst>
        </pc:spChg>
        <pc:spChg chg="add del">
          <ac:chgData name="Andrew McDermott" userId="4727e0e7199adb9f" providerId="LiveId" clId="{77FE3F29-7114-4359-B5E2-4B997577288F}" dt="2022-09-15T03:15:21.942" v="5494" actId="26606"/>
          <ac:spMkLst>
            <pc:docMk/>
            <pc:sldMk cId="3311754182" sldId="262"/>
            <ac:spMk id="17" creationId="{9323D83D-50D6-4040-A58B-FCEA340F886A}"/>
          </ac:spMkLst>
        </pc:spChg>
        <pc:spChg chg="add del">
          <ac:chgData name="Andrew McDermott" userId="4727e0e7199adb9f" providerId="LiveId" clId="{77FE3F29-7114-4359-B5E2-4B997577288F}" dt="2022-09-15T03:15:23.182" v="5496" actId="26606"/>
          <ac:spMkLst>
            <pc:docMk/>
            <pc:sldMk cId="3311754182" sldId="262"/>
            <ac:spMk id="20" creationId="{E80B86A7-A1EC-475B-9166-88902B033A38}"/>
          </ac:spMkLst>
        </pc:spChg>
        <pc:spChg chg="add del">
          <ac:chgData name="Andrew McDermott" userId="4727e0e7199adb9f" providerId="LiveId" clId="{77FE3F29-7114-4359-B5E2-4B997577288F}" dt="2022-09-15T03:15:23.182" v="5496" actId="26606"/>
          <ac:spMkLst>
            <pc:docMk/>
            <pc:sldMk cId="3311754182" sldId="262"/>
            <ac:spMk id="21" creationId="{C2C29CB1-9F74-4879-A6AF-AEA67B6F1F4D}"/>
          </ac:spMkLst>
        </pc:spChg>
        <pc:spChg chg="add del">
          <ac:chgData name="Andrew McDermott" userId="4727e0e7199adb9f" providerId="LiveId" clId="{77FE3F29-7114-4359-B5E2-4B997577288F}" dt="2022-09-15T03:15:23.182" v="5496" actId="26606"/>
          <ac:spMkLst>
            <pc:docMk/>
            <pc:sldMk cId="3311754182" sldId="262"/>
            <ac:spMk id="22" creationId="{7E2C7115-5336-410C-AD71-0F0952A2E5A7}"/>
          </ac:spMkLst>
        </pc:spChg>
        <pc:spChg chg="add del">
          <ac:chgData name="Andrew McDermott" userId="4727e0e7199adb9f" providerId="LiveId" clId="{77FE3F29-7114-4359-B5E2-4B997577288F}" dt="2022-09-15T03:15:25.034" v="5498" actId="26606"/>
          <ac:spMkLst>
            <pc:docMk/>
            <pc:sldMk cId="3311754182" sldId="262"/>
            <ac:spMk id="24" creationId="{603AE127-802C-459A-A612-DB85B67F0DC0}"/>
          </ac:spMkLst>
        </pc:spChg>
        <pc:spChg chg="add del">
          <ac:chgData name="Andrew McDermott" userId="4727e0e7199adb9f" providerId="LiveId" clId="{77FE3F29-7114-4359-B5E2-4B997577288F}" dt="2022-09-15T03:15:25.034" v="5498" actId="26606"/>
          <ac:spMkLst>
            <pc:docMk/>
            <pc:sldMk cId="3311754182" sldId="262"/>
            <ac:spMk id="25" creationId="{9323D83D-50D6-4040-A58B-FCEA340F886A}"/>
          </ac:spMkLst>
        </pc:spChg>
        <pc:spChg chg="add del">
          <ac:chgData name="Andrew McDermott" userId="4727e0e7199adb9f" providerId="LiveId" clId="{77FE3F29-7114-4359-B5E2-4B997577288F}" dt="2022-09-15T03:15:25.034" v="5498" actId="26606"/>
          <ac:spMkLst>
            <pc:docMk/>
            <pc:sldMk cId="3311754182" sldId="262"/>
            <ac:spMk id="27" creationId="{F10FD715-4DCE-4779-B634-EC78315EA213}"/>
          </ac:spMkLst>
        </pc:spChg>
        <pc:spChg chg="add del">
          <ac:chgData name="Andrew McDermott" userId="4727e0e7199adb9f" providerId="LiveId" clId="{77FE3F29-7114-4359-B5E2-4B997577288F}" dt="2022-09-15T03:15:27.144" v="5500" actId="26606"/>
          <ac:spMkLst>
            <pc:docMk/>
            <pc:sldMk cId="3311754182" sldId="262"/>
            <ac:spMk id="29" creationId="{E80B86A7-A1EC-475B-9166-88902B033A38}"/>
          </ac:spMkLst>
        </pc:spChg>
        <pc:spChg chg="add del">
          <ac:chgData name="Andrew McDermott" userId="4727e0e7199adb9f" providerId="LiveId" clId="{77FE3F29-7114-4359-B5E2-4B997577288F}" dt="2022-09-15T03:15:27.144" v="5500" actId="26606"/>
          <ac:spMkLst>
            <pc:docMk/>
            <pc:sldMk cId="3311754182" sldId="262"/>
            <ac:spMk id="30" creationId="{C2C29CB1-9F74-4879-A6AF-AEA67B6F1F4D}"/>
          </ac:spMkLst>
        </pc:spChg>
        <pc:spChg chg="add del">
          <ac:chgData name="Andrew McDermott" userId="4727e0e7199adb9f" providerId="LiveId" clId="{77FE3F29-7114-4359-B5E2-4B997577288F}" dt="2022-09-15T03:15:27.144" v="5500" actId="26606"/>
          <ac:spMkLst>
            <pc:docMk/>
            <pc:sldMk cId="3311754182" sldId="262"/>
            <ac:spMk id="31" creationId="{7E2C7115-5336-410C-AD71-0F0952A2E5A7}"/>
          </ac:spMkLst>
        </pc:spChg>
        <pc:spChg chg="add">
          <ac:chgData name="Andrew McDermott" userId="4727e0e7199adb9f" providerId="LiveId" clId="{77FE3F29-7114-4359-B5E2-4B997577288F}" dt="2022-09-15T03:15:27.151" v="5501" actId="26606"/>
          <ac:spMkLst>
            <pc:docMk/>
            <pc:sldMk cId="3311754182" sldId="262"/>
            <ac:spMk id="33" creationId="{603AE127-802C-459A-A612-DB85B67F0DC0}"/>
          </ac:spMkLst>
        </pc:spChg>
        <pc:spChg chg="add">
          <ac:chgData name="Andrew McDermott" userId="4727e0e7199adb9f" providerId="LiveId" clId="{77FE3F29-7114-4359-B5E2-4B997577288F}" dt="2022-09-15T03:15:27.151" v="5501" actId="26606"/>
          <ac:spMkLst>
            <pc:docMk/>
            <pc:sldMk cId="3311754182" sldId="262"/>
            <ac:spMk id="34" creationId="{9323D83D-50D6-4040-A58B-FCEA340F886A}"/>
          </ac:spMkLst>
        </pc:spChg>
        <pc:spChg chg="add">
          <ac:chgData name="Andrew McDermott" userId="4727e0e7199adb9f" providerId="LiveId" clId="{77FE3F29-7114-4359-B5E2-4B997577288F}" dt="2022-09-15T03:15:27.151" v="5501" actId="26606"/>
          <ac:spMkLst>
            <pc:docMk/>
            <pc:sldMk cId="3311754182" sldId="262"/>
            <ac:spMk id="36" creationId="{F10FD715-4DCE-4779-B634-EC78315EA213}"/>
          </ac:spMkLst>
        </pc:spChg>
        <pc:picChg chg="add del mod ord">
          <ac:chgData name="Andrew McDermott" userId="4727e0e7199adb9f" providerId="LiveId" clId="{77FE3F29-7114-4359-B5E2-4B997577288F}" dt="2022-09-15T02:55:56.825" v="3815" actId="478"/>
          <ac:picMkLst>
            <pc:docMk/>
            <pc:sldMk cId="3311754182" sldId="262"/>
            <ac:picMk id="5" creationId="{CB0CAA41-5410-022C-3509-B08783D50099}"/>
          </ac:picMkLst>
        </pc:picChg>
        <pc:cxnChg chg="add del">
          <ac:chgData name="Andrew McDermott" userId="4727e0e7199adb9f" providerId="LiveId" clId="{77FE3F29-7114-4359-B5E2-4B997577288F}" dt="2022-09-15T03:15:21.942" v="5494" actId="26606"/>
          <ac:cxnSpMkLst>
            <pc:docMk/>
            <pc:sldMk cId="3311754182" sldId="262"/>
            <ac:cxnSpMk id="18" creationId="{1A1FE6BB-DFB2-4080-9B5E-076EF5DDE67B}"/>
          </ac:cxnSpMkLst>
        </pc:cxnChg>
        <pc:cxnChg chg="add del">
          <ac:chgData name="Andrew McDermott" userId="4727e0e7199adb9f" providerId="LiveId" clId="{77FE3F29-7114-4359-B5E2-4B997577288F}" dt="2022-09-15T03:15:25.034" v="5498" actId="26606"/>
          <ac:cxnSpMkLst>
            <pc:docMk/>
            <pc:sldMk cId="3311754182" sldId="262"/>
            <ac:cxnSpMk id="26" creationId="{1A1FE6BB-DFB2-4080-9B5E-076EF5DDE67B}"/>
          </ac:cxnSpMkLst>
        </pc:cxnChg>
        <pc:cxnChg chg="add">
          <ac:chgData name="Andrew McDermott" userId="4727e0e7199adb9f" providerId="LiveId" clId="{77FE3F29-7114-4359-B5E2-4B997577288F}" dt="2022-09-15T03:15:27.151" v="5501" actId="26606"/>
          <ac:cxnSpMkLst>
            <pc:docMk/>
            <pc:sldMk cId="3311754182" sldId="262"/>
            <ac:cxnSpMk id="35" creationId="{1A1FE6BB-DFB2-4080-9B5E-076EF5DDE67B}"/>
          </ac:cxnSpMkLst>
        </pc:cxnChg>
      </pc:sldChg>
      <pc:sldChg chg="addSp delSp modSp new mod setBg">
        <pc:chgData name="Andrew McDermott" userId="4727e0e7199adb9f" providerId="LiveId" clId="{77FE3F29-7114-4359-B5E2-4B997577288F}" dt="2022-09-22T01:19:42.675" v="7040" actId="20577"/>
        <pc:sldMkLst>
          <pc:docMk/>
          <pc:sldMk cId="48914369" sldId="263"/>
        </pc:sldMkLst>
        <pc:spChg chg="mod">
          <ac:chgData name="Andrew McDermott" userId="4727e0e7199adb9f" providerId="LiveId" clId="{77FE3F29-7114-4359-B5E2-4B997577288F}" dt="2022-09-15T03:25:14.398" v="5576" actId="26606"/>
          <ac:spMkLst>
            <pc:docMk/>
            <pc:sldMk cId="48914369" sldId="263"/>
            <ac:spMk id="2" creationId="{7B45D75F-A7B8-B317-827E-1CFA407728C6}"/>
          </ac:spMkLst>
        </pc:spChg>
        <pc:spChg chg="add del mod">
          <ac:chgData name="Andrew McDermott" userId="4727e0e7199adb9f" providerId="LiveId" clId="{77FE3F29-7114-4359-B5E2-4B997577288F}" dt="2022-09-14T13:26:53.774" v="2143" actId="478"/>
          <ac:spMkLst>
            <pc:docMk/>
            <pc:sldMk cId="48914369" sldId="263"/>
            <ac:spMk id="3" creationId="{9BC71262-A1CD-83F2-E64B-703BA23B9D85}"/>
          </ac:spMkLst>
        </pc:spChg>
        <pc:spChg chg="add del mod">
          <ac:chgData name="Andrew McDermott" userId="4727e0e7199adb9f" providerId="LiveId" clId="{77FE3F29-7114-4359-B5E2-4B997577288F}" dt="2022-09-14T13:26:59.865" v="2145" actId="478"/>
          <ac:spMkLst>
            <pc:docMk/>
            <pc:sldMk cId="48914369" sldId="263"/>
            <ac:spMk id="4" creationId="{B3D271C5-F423-1D8B-89B5-2F9C13C821F2}"/>
          </ac:spMkLst>
        </pc:spChg>
        <pc:spChg chg="add del mod">
          <ac:chgData name="Andrew McDermott" userId="4727e0e7199adb9f" providerId="LiveId" clId="{77FE3F29-7114-4359-B5E2-4B997577288F}" dt="2022-09-14T13:26:55.904" v="2144" actId="478"/>
          <ac:spMkLst>
            <pc:docMk/>
            <pc:sldMk cId="48914369" sldId="263"/>
            <ac:spMk id="8" creationId="{B7C1EE2D-C5F9-2AB5-51D7-123FA7D9B830}"/>
          </ac:spMkLst>
        </pc:spChg>
        <pc:grpChg chg="add">
          <ac:chgData name="Andrew McDermott" userId="4727e0e7199adb9f" providerId="LiveId" clId="{77FE3F29-7114-4359-B5E2-4B997577288F}" dt="2022-09-15T03:25:14.398" v="5576" actId="26606"/>
          <ac:grpSpMkLst>
            <pc:docMk/>
            <pc:sldMk cId="48914369" sldId="263"/>
            <ac:grpSpMk id="14" creationId="{B4DE830A-B531-4A3B-96F6-0ECE88B08555}"/>
          </ac:grpSpMkLst>
        </pc:grpChg>
        <pc:graphicFrameChg chg="add del mod">
          <ac:chgData name="Andrew McDermott" userId="4727e0e7199adb9f" providerId="LiveId" clId="{77FE3F29-7114-4359-B5E2-4B997577288F}" dt="2022-09-14T13:26:41.976" v="2139" actId="478"/>
          <ac:graphicFrameMkLst>
            <pc:docMk/>
            <pc:sldMk cId="48914369" sldId="263"/>
            <ac:graphicFrameMk id="5" creationId="{9AB4BF7D-ACA3-40D0-3E5E-D0D40B4A8514}"/>
          </ac:graphicFrameMkLst>
        </pc:graphicFrameChg>
        <pc:graphicFrameChg chg="add del mod">
          <ac:chgData name="Andrew McDermott" userId="4727e0e7199adb9f" providerId="LiveId" clId="{77FE3F29-7114-4359-B5E2-4B997577288F}" dt="2022-09-14T13:31:41.364" v="2363" actId="478"/>
          <ac:graphicFrameMkLst>
            <pc:docMk/>
            <pc:sldMk cId="48914369" sldId="263"/>
            <ac:graphicFrameMk id="6" creationId="{9AB4BF7D-ACA3-40D0-3E5E-D0D40B4A8514}"/>
          </ac:graphicFrameMkLst>
        </pc:graphicFrameChg>
        <pc:graphicFrameChg chg="add mod modGraphic">
          <ac:chgData name="Andrew McDermott" userId="4727e0e7199adb9f" providerId="LiveId" clId="{77FE3F29-7114-4359-B5E2-4B997577288F}" dt="2022-09-22T01:19:42.675" v="7040" actId="20577"/>
          <ac:graphicFrameMkLst>
            <pc:docMk/>
            <pc:sldMk cId="48914369" sldId="263"/>
            <ac:graphicFrameMk id="9" creationId="{749E7138-1C07-EAE0-DBA4-92773D602389}"/>
          </ac:graphicFrameMkLst>
        </pc:graphicFrameChg>
        <pc:graphicFrameChg chg="add del mod">
          <ac:chgData name="Andrew McDermott" userId="4727e0e7199adb9f" providerId="LiveId" clId="{77FE3F29-7114-4359-B5E2-4B997577288F}" dt="2022-09-14T13:31:44.675" v="2366" actId="478"/>
          <ac:graphicFrameMkLst>
            <pc:docMk/>
            <pc:sldMk cId="48914369" sldId="263"/>
            <ac:graphicFrameMk id="10" creationId="{9AB4BF7D-ACA3-40D0-3E5E-D0D40B4A8514}"/>
          </ac:graphicFrameMkLst>
        </pc:graphicFrameChg>
        <pc:graphicFrameChg chg="add mod">
          <ac:chgData name="Andrew McDermott" userId="4727e0e7199adb9f" providerId="LiveId" clId="{77FE3F29-7114-4359-B5E2-4B997577288F}" dt="2022-09-14T13:31:49.228" v="2369"/>
          <ac:graphicFrameMkLst>
            <pc:docMk/>
            <pc:sldMk cId="48914369" sldId="263"/>
            <ac:graphicFrameMk id="11" creationId="{9AB4BF7D-ACA3-40D0-3E5E-D0D40B4A8514}"/>
          </ac:graphicFrameMkLst>
        </pc:graphicFrameChg>
        <pc:graphicFrameChg chg="add del mod">
          <ac:chgData name="Andrew McDermott" userId="4727e0e7199adb9f" providerId="LiveId" clId="{77FE3F29-7114-4359-B5E2-4B997577288F}" dt="2022-09-15T03:25:09.462" v="5574" actId="478"/>
          <ac:graphicFrameMkLst>
            <pc:docMk/>
            <pc:sldMk cId="48914369" sldId="263"/>
            <ac:graphicFrameMk id="12" creationId="{9AB4BF7D-ACA3-40D0-3E5E-D0D40B4A8514}"/>
          </ac:graphicFrameMkLst>
        </pc:graphicFrameChg>
      </pc:sldChg>
      <pc:sldChg chg="addSp delSp modSp new mod setBg">
        <pc:chgData name="Andrew McDermott" userId="4727e0e7199adb9f" providerId="LiveId" clId="{77FE3F29-7114-4359-B5E2-4B997577288F}" dt="2022-09-22T01:22:35.684" v="7066" actId="20577"/>
        <pc:sldMkLst>
          <pc:docMk/>
          <pc:sldMk cId="3702847073" sldId="264"/>
        </pc:sldMkLst>
        <pc:spChg chg="mod">
          <ac:chgData name="Andrew McDermott" userId="4727e0e7199adb9f" providerId="LiveId" clId="{77FE3F29-7114-4359-B5E2-4B997577288F}" dt="2022-09-15T03:25:01.018" v="5572" actId="26606"/>
          <ac:spMkLst>
            <pc:docMk/>
            <pc:sldMk cId="3702847073" sldId="264"/>
            <ac:spMk id="2" creationId="{18332D05-E141-D235-1447-B53EFA5D9629}"/>
          </ac:spMkLst>
        </pc:spChg>
        <pc:spChg chg="del">
          <ac:chgData name="Andrew McDermott" userId="4727e0e7199adb9f" providerId="LiveId" clId="{77FE3F29-7114-4359-B5E2-4B997577288F}" dt="2022-09-14T11:29:55.859" v="1477" actId="478"/>
          <ac:spMkLst>
            <pc:docMk/>
            <pc:sldMk cId="3702847073" sldId="264"/>
            <ac:spMk id="3" creationId="{3849A7C3-2FE5-0A39-9054-ECA67B9B60A5}"/>
          </ac:spMkLst>
        </pc:spChg>
        <pc:spChg chg="add del mod">
          <ac:chgData name="Andrew McDermott" userId="4727e0e7199adb9f" providerId="LiveId" clId="{77FE3F29-7114-4359-B5E2-4B997577288F}" dt="2022-09-14T11:29:54.506" v="1476"/>
          <ac:spMkLst>
            <pc:docMk/>
            <pc:sldMk cId="3702847073" sldId="264"/>
            <ac:spMk id="4" creationId="{3355A1F4-8470-9FA7-F2E3-BA4BFDF53A97}"/>
          </ac:spMkLst>
        </pc:spChg>
        <pc:spChg chg="add del mod">
          <ac:chgData name="Andrew McDermott" userId="4727e0e7199adb9f" providerId="LiveId" clId="{77FE3F29-7114-4359-B5E2-4B997577288F}" dt="2022-09-14T11:29:54.506" v="1476"/>
          <ac:spMkLst>
            <pc:docMk/>
            <pc:sldMk cId="3702847073" sldId="264"/>
            <ac:spMk id="5" creationId="{6C389A3B-BFA3-4BE8-1D26-071D9B59708B}"/>
          </ac:spMkLst>
        </pc:spChg>
        <pc:spChg chg="add del mod">
          <ac:chgData name="Andrew McDermott" userId="4727e0e7199adb9f" providerId="LiveId" clId="{77FE3F29-7114-4359-B5E2-4B997577288F}" dt="2022-09-14T13:49:32.153" v="2445" actId="478"/>
          <ac:spMkLst>
            <pc:docMk/>
            <pc:sldMk cId="3702847073" sldId="264"/>
            <ac:spMk id="6" creationId="{7007F661-359F-DB42-AD62-96B2B651000D}"/>
          </ac:spMkLst>
        </pc:spChg>
        <pc:spChg chg="add del mod">
          <ac:chgData name="Andrew McDermott" userId="4727e0e7199adb9f" providerId="LiveId" clId="{77FE3F29-7114-4359-B5E2-4B997577288F}" dt="2022-09-14T13:49:32.153" v="2445" actId="478"/>
          <ac:spMkLst>
            <pc:docMk/>
            <pc:sldMk cId="3702847073" sldId="264"/>
            <ac:spMk id="7" creationId="{20491B9B-72A9-F758-BE07-F53BA8DE1BD2}"/>
          </ac:spMkLst>
        </pc:spChg>
        <pc:spChg chg="add del mod">
          <ac:chgData name="Andrew McDermott" userId="4727e0e7199adb9f" providerId="LiveId" clId="{77FE3F29-7114-4359-B5E2-4B997577288F}" dt="2022-09-14T13:49:49.608" v="2451" actId="478"/>
          <ac:spMkLst>
            <pc:docMk/>
            <pc:sldMk cId="3702847073" sldId="264"/>
            <ac:spMk id="9" creationId="{D35CD0B8-AACD-DE32-05AB-20710BFA3644}"/>
          </ac:spMkLst>
        </pc:spChg>
        <pc:grpChg chg="add del">
          <ac:chgData name="Andrew McDermott" userId="4727e0e7199adb9f" providerId="LiveId" clId="{77FE3F29-7114-4359-B5E2-4B997577288F}" dt="2022-09-15T03:30:18.666" v="5740" actId="26606"/>
          <ac:grpSpMkLst>
            <pc:docMk/>
            <pc:sldMk cId="3702847073" sldId="264"/>
            <ac:grpSpMk id="16" creationId="{B4DE830A-B531-4A3B-96F6-0ECE88B08555}"/>
          </ac:grpSpMkLst>
        </pc:grpChg>
        <pc:grpChg chg="add">
          <ac:chgData name="Andrew McDermott" userId="4727e0e7199adb9f" providerId="LiveId" clId="{77FE3F29-7114-4359-B5E2-4B997577288F}" dt="2022-09-15T03:30:18.666" v="5740" actId="26606"/>
          <ac:grpSpMkLst>
            <pc:docMk/>
            <pc:sldMk cId="3702847073" sldId="264"/>
            <ac:grpSpMk id="31" creationId="{B4DE830A-B531-4A3B-96F6-0ECE88B08555}"/>
          </ac:grpSpMkLst>
        </pc:grpChg>
        <pc:graphicFrameChg chg="add mod modGraphic">
          <ac:chgData name="Andrew McDermott" userId="4727e0e7199adb9f" providerId="LiveId" clId="{77FE3F29-7114-4359-B5E2-4B997577288F}" dt="2022-09-22T01:22:35.684" v="7066" actId="20577"/>
          <ac:graphicFrameMkLst>
            <pc:docMk/>
            <pc:sldMk cId="3702847073" sldId="264"/>
            <ac:graphicFrameMk id="11" creationId="{4BF740B4-3CFB-FC34-2FCE-7304980ACD38}"/>
          </ac:graphicFrameMkLst>
        </pc:graphicFrameChg>
        <pc:graphicFrameChg chg="add del">
          <ac:chgData name="Andrew McDermott" userId="4727e0e7199adb9f" providerId="LiveId" clId="{77FE3F29-7114-4359-B5E2-4B997577288F}" dt="2022-09-14T13:49:46.895" v="2448" actId="478"/>
          <ac:graphicFrameMkLst>
            <pc:docMk/>
            <pc:sldMk cId="3702847073" sldId="264"/>
            <ac:graphicFrameMk id="13" creationId="{0A4D5313-A7A8-7962-607E-3838044EF93C}"/>
          </ac:graphicFrameMkLst>
        </pc:graphicFrameChg>
        <pc:graphicFrameChg chg="add del mod">
          <ac:chgData name="Andrew McDermott" userId="4727e0e7199adb9f" providerId="LiveId" clId="{77FE3F29-7114-4359-B5E2-4B997577288F}" dt="2022-09-15T03:24:58.756" v="5571" actId="478"/>
          <ac:graphicFrameMkLst>
            <pc:docMk/>
            <pc:sldMk cId="3702847073" sldId="264"/>
            <ac:graphicFrameMk id="14" creationId="{F80C78BE-067B-018A-899F-042B39D92AF1}"/>
          </ac:graphicFrameMkLst>
        </pc:graphicFrameChg>
      </pc:sldChg>
      <pc:sldChg chg="addSp delSp modSp new mod setBg">
        <pc:chgData name="Andrew McDermott" userId="4727e0e7199adb9f" providerId="LiveId" clId="{77FE3F29-7114-4359-B5E2-4B997577288F}" dt="2022-09-22T01:25:27.685" v="7084" actId="20577"/>
        <pc:sldMkLst>
          <pc:docMk/>
          <pc:sldMk cId="2816718785" sldId="265"/>
        </pc:sldMkLst>
        <pc:spChg chg="mod">
          <ac:chgData name="Andrew McDermott" userId="4727e0e7199adb9f" providerId="LiveId" clId="{77FE3F29-7114-4359-B5E2-4B997577288F}" dt="2022-09-15T03:24:51.614" v="5569" actId="26606"/>
          <ac:spMkLst>
            <pc:docMk/>
            <pc:sldMk cId="2816718785" sldId="265"/>
            <ac:spMk id="2" creationId="{53E9C0A3-EC68-E581-0F1D-5B70B45C899B}"/>
          </ac:spMkLst>
        </pc:spChg>
        <pc:spChg chg="del">
          <ac:chgData name="Andrew McDermott" userId="4727e0e7199adb9f" providerId="LiveId" clId="{77FE3F29-7114-4359-B5E2-4B997577288F}" dt="2022-09-14T11:30:20.866" v="1486" actId="478"/>
          <ac:spMkLst>
            <pc:docMk/>
            <pc:sldMk cId="2816718785" sldId="265"/>
            <ac:spMk id="3" creationId="{49416004-6E38-1683-5B80-579AAF45B307}"/>
          </ac:spMkLst>
        </pc:spChg>
        <pc:spChg chg="add del mod">
          <ac:chgData name="Andrew McDermott" userId="4727e0e7199adb9f" providerId="LiveId" clId="{77FE3F29-7114-4359-B5E2-4B997577288F}" dt="2022-09-15T01:08:03.662" v="2656" actId="478"/>
          <ac:spMkLst>
            <pc:docMk/>
            <pc:sldMk cId="2816718785" sldId="265"/>
            <ac:spMk id="4" creationId="{BB5E6369-40CB-5CB7-100A-9FF0A093A1ED}"/>
          </ac:spMkLst>
        </pc:spChg>
        <pc:spChg chg="add del mod">
          <ac:chgData name="Andrew McDermott" userId="4727e0e7199adb9f" providerId="LiveId" clId="{77FE3F29-7114-4359-B5E2-4B997577288F}" dt="2022-09-15T01:08:09.608" v="2658" actId="478"/>
          <ac:spMkLst>
            <pc:docMk/>
            <pc:sldMk cId="2816718785" sldId="265"/>
            <ac:spMk id="5" creationId="{1F255F07-3BCD-D900-26BC-D1019601A42D}"/>
          </ac:spMkLst>
        </pc:spChg>
        <pc:spChg chg="add del mod">
          <ac:chgData name="Andrew McDermott" userId="4727e0e7199adb9f" providerId="LiveId" clId="{77FE3F29-7114-4359-B5E2-4B997577288F}" dt="2022-09-15T01:08:06.508" v="2657" actId="478"/>
          <ac:spMkLst>
            <pc:docMk/>
            <pc:sldMk cId="2816718785" sldId="265"/>
            <ac:spMk id="7" creationId="{C3029743-AF04-1458-CF89-61BC5CDD88C8}"/>
          </ac:spMkLst>
        </pc:spChg>
        <pc:grpChg chg="add">
          <ac:chgData name="Andrew McDermott" userId="4727e0e7199adb9f" providerId="LiveId" clId="{77FE3F29-7114-4359-B5E2-4B997577288F}" dt="2022-09-15T03:24:51.614" v="5569" actId="26606"/>
          <ac:grpSpMkLst>
            <pc:docMk/>
            <pc:sldMk cId="2816718785" sldId="265"/>
            <ac:grpSpMk id="25" creationId="{B4DE830A-B531-4A3B-96F6-0ECE88B08555}"/>
          </ac:grpSpMkLst>
        </pc:grpChg>
        <pc:graphicFrameChg chg="add mod modGraphic">
          <ac:chgData name="Andrew McDermott" userId="4727e0e7199adb9f" providerId="LiveId" clId="{77FE3F29-7114-4359-B5E2-4B997577288F}" dt="2022-09-22T01:25:27.685" v="7084" actId="20577"/>
          <ac:graphicFrameMkLst>
            <pc:docMk/>
            <pc:sldMk cId="2816718785" sldId="265"/>
            <ac:graphicFrameMk id="9" creationId="{BFDA6D8D-A2B4-5A8B-02D7-5A42D6C6934C}"/>
          </ac:graphicFrameMkLst>
        </pc:graphicFrameChg>
        <pc:graphicFrameChg chg="add del">
          <ac:chgData name="Andrew McDermott" userId="4727e0e7199adb9f" providerId="LiveId" clId="{77FE3F29-7114-4359-B5E2-4B997577288F}" dt="2022-09-15T01:12:45.502" v="2661" actId="478"/>
          <ac:graphicFrameMkLst>
            <pc:docMk/>
            <pc:sldMk cId="2816718785" sldId="265"/>
            <ac:graphicFrameMk id="11" creationId="{6DC001D4-D75A-59E9-6C06-2F046D8C07A8}"/>
          </ac:graphicFrameMkLst>
        </pc:graphicFrameChg>
        <pc:graphicFrameChg chg="add del mod">
          <ac:chgData name="Andrew McDermott" userId="4727e0e7199adb9f" providerId="LiveId" clId="{77FE3F29-7114-4359-B5E2-4B997577288F}" dt="2022-09-15T03:24:34.508" v="5566" actId="478"/>
          <ac:graphicFrameMkLst>
            <pc:docMk/>
            <pc:sldMk cId="2816718785" sldId="265"/>
            <ac:graphicFrameMk id="12" creationId="{23816D38-0E5F-71C4-1840-B67E112F38D3}"/>
          </ac:graphicFrameMkLst>
        </pc:graphicFrameChg>
        <pc:graphicFrameChg chg="add mod">
          <ac:chgData name="Andrew McDermott" userId="4727e0e7199adb9f" providerId="LiveId" clId="{77FE3F29-7114-4359-B5E2-4B997577288F}" dt="2022-09-15T01:13:09.651" v="2670" actId="571"/>
          <ac:graphicFrameMkLst>
            <pc:docMk/>
            <pc:sldMk cId="2816718785" sldId="265"/>
            <ac:graphicFrameMk id="13" creationId="{0ADFBAA9-C012-BE4F-80FF-0647FE8E6928}"/>
          </ac:graphicFrameMkLst>
        </pc:graphicFrameChg>
        <pc:graphicFrameChg chg="add mod">
          <ac:chgData name="Andrew McDermott" userId="4727e0e7199adb9f" providerId="LiveId" clId="{77FE3F29-7114-4359-B5E2-4B997577288F}" dt="2022-09-15T01:13:12.478" v="2672" actId="571"/>
          <ac:graphicFrameMkLst>
            <pc:docMk/>
            <pc:sldMk cId="2816718785" sldId="265"/>
            <ac:graphicFrameMk id="14" creationId="{5C85C9DD-B136-2E0C-89FA-3D3526145FC4}"/>
          </ac:graphicFrameMkLst>
        </pc:graphicFrameChg>
      </pc:sldChg>
      <pc:sldChg chg="addSp delSp modSp new mod setBg">
        <pc:chgData name="Andrew McDermott" userId="4727e0e7199adb9f" providerId="LiveId" clId="{77FE3F29-7114-4359-B5E2-4B997577288F}" dt="2022-09-22T01:28:34.734" v="7108" actId="20577"/>
        <pc:sldMkLst>
          <pc:docMk/>
          <pc:sldMk cId="3190280093" sldId="266"/>
        </pc:sldMkLst>
        <pc:spChg chg="mod">
          <ac:chgData name="Andrew McDermott" userId="4727e0e7199adb9f" providerId="LiveId" clId="{77FE3F29-7114-4359-B5E2-4B997577288F}" dt="2022-09-15T03:24:18.274" v="5564" actId="26606"/>
          <ac:spMkLst>
            <pc:docMk/>
            <pc:sldMk cId="3190280093" sldId="266"/>
            <ac:spMk id="2" creationId="{58A1F297-6738-3469-3A4A-946EFC669062}"/>
          </ac:spMkLst>
        </pc:spChg>
        <pc:spChg chg="del">
          <ac:chgData name="Andrew McDermott" userId="4727e0e7199adb9f" providerId="LiveId" clId="{77FE3F29-7114-4359-B5E2-4B997577288F}" dt="2022-09-14T11:30:49.106" v="1495" actId="478"/>
          <ac:spMkLst>
            <pc:docMk/>
            <pc:sldMk cId="3190280093" sldId="266"/>
            <ac:spMk id="3" creationId="{46A743EB-556F-809E-2ED4-A8554D537772}"/>
          </ac:spMkLst>
        </pc:spChg>
        <pc:spChg chg="add del mod">
          <ac:chgData name="Andrew McDermott" userId="4727e0e7199adb9f" providerId="LiveId" clId="{77FE3F29-7114-4359-B5E2-4B997577288F}" dt="2022-09-15T01:16:17.960" v="2732" actId="478"/>
          <ac:spMkLst>
            <pc:docMk/>
            <pc:sldMk cId="3190280093" sldId="266"/>
            <ac:spMk id="4" creationId="{0882BD66-518F-3AC0-A98D-4B39D56436BE}"/>
          </ac:spMkLst>
        </pc:spChg>
        <pc:spChg chg="add del mod">
          <ac:chgData name="Andrew McDermott" userId="4727e0e7199adb9f" providerId="LiveId" clId="{77FE3F29-7114-4359-B5E2-4B997577288F}" dt="2022-09-15T01:16:21.848" v="2734" actId="478"/>
          <ac:spMkLst>
            <pc:docMk/>
            <pc:sldMk cId="3190280093" sldId="266"/>
            <ac:spMk id="5" creationId="{37E92849-9879-B776-4B76-B1FE7E0F37DE}"/>
          </ac:spMkLst>
        </pc:spChg>
        <pc:spChg chg="add del mod">
          <ac:chgData name="Andrew McDermott" userId="4727e0e7199adb9f" providerId="LiveId" clId="{77FE3F29-7114-4359-B5E2-4B997577288F}" dt="2022-09-15T01:16:20.196" v="2733" actId="478"/>
          <ac:spMkLst>
            <pc:docMk/>
            <pc:sldMk cId="3190280093" sldId="266"/>
            <ac:spMk id="7" creationId="{F091A87D-C276-6F5B-32AC-987261F47A1A}"/>
          </ac:spMkLst>
        </pc:spChg>
        <pc:grpChg chg="add del">
          <ac:chgData name="Andrew McDermott" userId="4727e0e7199adb9f" providerId="LiveId" clId="{77FE3F29-7114-4359-B5E2-4B997577288F}" dt="2022-09-15T03:24:18.210" v="5563" actId="26606"/>
          <ac:grpSpMkLst>
            <pc:docMk/>
            <pc:sldMk cId="3190280093" sldId="266"/>
            <ac:grpSpMk id="14" creationId="{B4DE830A-B531-4A3B-96F6-0ECE88B08555}"/>
          </ac:grpSpMkLst>
        </pc:grpChg>
        <pc:grpChg chg="add del">
          <ac:chgData name="Andrew McDermott" userId="4727e0e7199adb9f" providerId="LiveId" clId="{77FE3F29-7114-4359-B5E2-4B997577288F}" dt="2022-09-15T03:29:55.020" v="5737" actId="26606"/>
          <ac:grpSpMkLst>
            <pc:docMk/>
            <pc:sldMk cId="3190280093" sldId="266"/>
            <ac:grpSpMk id="26" creationId="{B4DE830A-B531-4A3B-96F6-0ECE88B08555}"/>
          </ac:grpSpMkLst>
        </pc:grpChg>
        <pc:grpChg chg="add">
          <ac:chgData name="Andrew McDermott" userId="4727e0e7199adb9f" providerId="LiveId" clId="{77FE3F29-7114-4359-B5E2-4B997577288F}" dt="2022-09-15T03:29:55.020" v="5737" actId="26606"/>
          <ac:grpSpMkLst>
            <pc:docMk/>
            <pc:sldMk cId="3190280093" sldId="266"/>
            <ac:grpSpMk id="31" creationId="{B4DE830A-B531-4A3B-96F6-0ECE88B08555}"/>
          </ac:grpSpMkLst>
        </pc:grpChg>
        <pc:graphicFrameChg chg="add mod modGraphic">
          <ac:chgData name="Andrew McDermott" userId="4727e0e7199adb9f" providerId="LiveId" clId="{77FE3F29-7114-4359-B5E2-4B997577288F}" dt="2022-09-22T01:28:34.734" v="7108" actId="20577"/>
          <ac:graphicFrameMkLst>
            <pc:docMk/>
            <pc:sldMk cId="3190280093" sldId="266"/>
            <ac:graphicFrameMk id="9" creationId="{CA090790-A173-B6AF-7D2C-773CE65A8EA5}"/>
          </ac:graphicFrameMkLst>
        </pc:graphicFrameChg>
        <pc:graphicFrameChg chg="add del">
          <ac:chgData name="Andrew McDermott" userId="4727e0e7199adb9f" providerId="LiveId" clId="{77FE3F29-7114-4359-B5E2-4B997577288F}" dt="2022-09-15T01:18:48.196" v="2737" actId="478"/>
          <ac:graphicFrameMkLst>
            <pc:docMk/>
            <pc:sldMk cId="3190280093" sldId="266"/>
            <ac:graphicFrameMk id="11" creationId="{91AA6A45-3E4E-0906-8168-6F6FA2FC962F}"/>
          </ac:graphicFrameMkLst>
        </pc:graphicFrameChg>
        <pc:graphicFrameChg chg="add del mod">
          <ac:chgData name="Andrew McDermott" userId="4727e0e7199adb9f" providerId="LiveId" clId="{77FE3F29-7114-4359-B5E2-4B997577288F}" dt="2022-09-15T03:19:12.931" v="5552" actId="478"/>
          <ac:graphicFrameMkLst>
            <pc:docMk/>
            <pc:sldMk cId="3190280093" sldId="266"/>
            <ac:graphicFrameMk id="12" creationId="{03823A6C-A640-8E01-436A-FFF99D6F2A58}"/>
          </ac:graphicFrameMkLst>
        </pc:graphicFrameChg>
        <pc:graphicFrameChg chg="add del mod">
          <ac:chgData name="Andrew McDermott" userId="4727e0e7199adb9f" providerId="LiveId" clId="{77FE3F29-7114-4359-B5E2-4B997577288F}" dt="2022-09-15T03:24:07.677" v="5561" actId="478"/>
          <ac:graphicFrameMkLst>
            <pc:docMk/>
            <pc:sldMk cId="3190280093" sldId="266"/>
            <ac:graphicFrameMk id="13" creationId="{E52CF990-C67B-6506-4343-AC01E9E60830}"/>
          </ac:graphicFrameMkLst>
        </pc:graphicFrameChg>
      </pc:sldChg>
      <pc:sldChg chg="addSp delSp modSp new mod setBg">
        <pc:chgData name="Andrew McDermott" userId="4727e0e7199adb9f" providerId="LiveId" clId="{77FE3F29-7114-4359-B5E2-4B997577288F}" dt="2022-09-26T22:37:42.800" v="7155" actId="313"/>
        <pc:sldMkLst>
          <pc:docMk/>
          <pc:sldMk cId="3053539744" sldId="267"/>
        </pc:sldMkLst>
        <pc:spChg chg="mod">
          <ac:chgData name="Andrew McDermott" userId="4727e0e7199adb9f" providerId="LiveId" clId="{77FE3F29-7114-4359-B5E2-4B997577288F}" dt="2022-09-15T03:15:36.863" v="5502" actId="26606"/>
          <ac:spMkLst>
            <pc:docMk/>
            <pc:sldMk cId="3053539744" sldId="267"/>
            <ac:spMk id="2" creationId="{BDC912AE-EADC-4F98-811A-F7E0B2B16807}"/>
          </ac:spMkLst>
        </pc:spChg>
        <pc:spChg chg="mod">
          <ac:chgData name="Andrew McDermott" userId="4727e0e7199adb9f" providerId="LiveId" clId="{77FE3F29-7114-4359-B5E2-4B997577288F}" dt="2022-09-26T22:37:42.800" v="7155" actId="313"/>
          <ac:spMkLst>
            <pc:docMk/>
            <pc:sldMk cId="3053539744" sldId="267"/>
            <ac:spMk id="3" creationId="{A1A418AD-76C0-A61E-795A-37DD20E335A8}"/>
          </ac:spMkLst>
        </pc:spChg>
        <pc:spChg chg="add">
          <ac:chgData name="Andrew McDermott" userId="4727e0e7199adb9f" providerId="LiveId" clId="{77FE3F29-7114-4359-B5E2-4B997577288F}" dt="2022-09-15T03:15:36.863" v="5502" actId="26606"/>
          <ac:spMkLst>
            <pc:docMk/>
            <pc:sldMk cId="3053539744" sldId="267"/>
            <ac:spMk id="8" creationId="{603AE127-802C-459A-A612-DB85B67F0DC0}"/>
          </ac:spMkLst>
        </pc:spChg>
        <pc:spChg chg="add">
          <ac:chgData name="Andrew McDermott" userId="4727e0e7199adb9f" providerId="LiveId" clId="{77FE3F29-7114-4359-B5E2-4B997577288F}" dt="2022-09-15T03:15:36.863" v="5502" actId="26606"/>
          <ac:spMkLst>
            <pc:docMk/>
            <pc:sldMk cId="3053539744" sldId="267"/>
            <ac:spMk id="10" creationId="{9323D83D-50D6-4040-A58B-FCEA340F886A}"/>
          </ac:spMkLst>
        </pc:spChg>
        <pc:spChg chg="add">
          <ac:chgData name="Andrew McDermott" userId="4727e0e7199adb9f" providerId="LiveId" clId="{77FE3F29-7114-4359-B5E2-4B997577288F}" dt="2022-09-15T03:15:36.863" v="5502" actId="26606"/>
          <ac:spMkLst>
            <pc:docMk/>
            <pc:sldMk cId="3053539744" sldId="267"/>
            <ac:spMk id="14" creationId="{F10FD715-4DCE-4779-B634-EC78315EA213}"/>
          </ac:spMkLst>
        </pc:spChg>
        <pc:picChg chg="add del">
          <ac:chgData name="Andrew McDermott" userId="4727e0e7199adb9f" providerId="LiveId" clId="{77FE3F29-7114-4359-B5E2-4B997577288F}" dt="2022-09-15T02:59:47.625" v="4254" actId="478"/>
          <ac:picMkLst>
            <pc:docMk/>
            <pc:sldMk cId="3053539744" sldId="267"/>
            <ac:picMk id="5" creationId="{772587C6-75F5-1115-72FB-A8B0BE962410}"/>
          </ac:picMkLst>
        </pc:picChg>
        <pc:cxnChg chg="add">
          <ac:chgData name="Andrew McDermott" userId="4727e0e7199adb9f" providerId="LiveId" clId="{77FE3F29-7114-4359-B5E2-4B997577288F}" dt="2022-09-15T03:15:36.863" v="5502" actId="26606"/>
          <ac:cxnSpMkLst>
            <pc:docMk/>
            <pc:sldMk cId="3053539744" sldId="267"/>
            <ac:cxnSpMk id="12" creationId="{1A1FE6BB-DFB2-4080-9B5E-076EF5DDE67B}"/>
          </ac:cxnSpMkLst>
        </pc:cxnChg>
      </pc:sldChg>
      <pc:sldChg chg="addSp delSp modSp new mod setBg">
        <pc:chgData name="Andrew McDermott" userId="4727e0e7199adb9f" providerId="LiveId" clId="{77FE3F29-7114-4359-B5E2-4B997577288F}" dt="2022-09-22T01:39:54.582" v="7146" actId="20577"/>
        <pc:sldMkLst>
          <pc:docMk/>
          <pc:sldMk cId="2057447090" sldId="268"/>
        </pc:sldMkLst>
        <pc:spChg chg="mod">
          <ac:chgData name="Andrew McDermott" userId="4727e0e7199adb9f" providerId="LiveId" clId="{77FE3F29-7114-4359-B5E2-4B997577288F}" dt="2022-09-15T03:38:36.677" v="6066" actId="26606"/>
          <ac:spMkLst>
            <pc:docMk/>
            <pc:sldMk cId="2057447090" sldId="268"/>
            <ac:spMk id="2" creationId="{21335C16-4F52-2646-E6BF-05AB15780F7F}"/>
          </ac:spMkLst>
        </pc:spChg>
        <pc:spChg chg="del">
          <ac:chgData name="Andrew McDermott" userId="4727e0e7199adb9f" providerId="LiveId" clId="{77FE3F29-7114-4359-B5E2-4B997577288F}" dt="2022-09-14T11:31:30.561" v="1521" actId="478"/>
          <ac:spMkLst>
            <pc:docMk/>
            <pc:sldMk cId="2057447090" sldId="268"/>
            <ac:spMk id="3" creationId="{90F45D5E-7098-5AFB-9F85-42261454EBC7}"/>
          </ac:spMkLst>
        </pc:spChg>
        <pc:spChg chg="add del mod">
          <ac:chgData name="Andrew McDermott" userId="4727e0e7199adb9f" providerId="LiveId" clId="{77FE3F29-7114-4359-B5E2-4B997577288F}" dt="2022-09-15T01:31:32.710" v="2833" actId="478"/>
          <ac:spMkLst>
            <pc:docMk/>
            <pc:sldMk cId="2057447090" sldId="268"/>
            <ac:spMk id="4" creationId="{12AD955B-70B0-5327-7396-CEBC1456B217}"/>
          </ac:spMkLst>
        </pc:spChg>
        <pc:spChg chg="add del mod">
          <ac:chgData name="Andrew McDermott" userId="4727e0e7199adb9f" providerId="LiveId" clId="{77FE3F29-7114-4359-B5E2-4B997577288F}" dt="2022-09-15T01:31:35.465" v="2835" actId="478"/>
          <ac:spMkLst>
            <pc:docMk/>
            <pc:sldMk cId="2057447090" sldId="268"/>
            <ac:spMk id="5" creationId="{7C185113-4C3D-A9CC-F0F2-23801C6C543D}"/>
          </ac:spMkLst>
        </pc:spChg>
        <pc:spChg chg="add del mod">
          <ac:chgData name="Andrew McDermott" userId="4727e0e7199adb9f" providerId="LiveId" clId="{77FE3F29-7114-4359-B5E2-4B997577288F}" dt="2022-09-15T01:31:34.601" v="2834" actId="478"/>
          <ac:spMkLst>
            <pc:docMk/>
            <pc:sldMk cId="2057447090" sldId="268"/>
            <ac:spMk id="7" creationId="{5665260C-33F0-8E99-6D0A-23BF5BBC50A7}"/>
          </ac:spMkLst>
        </pc:spChg>
        <pc:grpChg chg="add">
          <ac:chgData name="Andrew McDermott" userId="4727e0e7199adb9f" providerId="LiveId" clId="{77FE3F29-7114-4359-B5E2-4B997577288F}" dt="2022-09-15T03:38:36.677" v="6066" actId="26606"/>
          <ac:grpSpMkLst>
            <pc:docMk/>
            <pc:sldMk cId="2057447090" sldId="268"/>
            <ac:grpSpMk id="14" creationId="{B4DE830A-B531-4A3B-96F6-0ECE88B08555}"/>
          </ac:grpSpMkLst>
        </pc:grpChg>
        <pc:graphicFrameChg chg="add mod modGraphic">
          <ac:chgData name="Andrew McDermott" userId="4727e0e7199adb9f" providerId="LiveId" clId="{77FE3F29-7114-4359-B5E2-4B997577288F}" dt="2022-09-22T01:39:54.582" v="7146" actId="20577"/>
          <ac:graphicFrameMkLst>
            <pc:docMk/>
            <pc:sldMk cId="2057447090" sldId="268"/>
            <ac:graphicFrameMk id="9" creationId="{11C6D632-1F5C-B019-FDCA-CD3C8E5EAFC1}"/>
          </ac:graphicFrameMkLst>
        </pc:graphicFrameChg>
        <pc:graphicFrameChg chg="add del">
          <ac:chgData name="Andrew McDermott" userId="4727e0e7199adb9f" providerId="LiveId" clId="{77FE3F29-7114-4359-B5E2-4B997577288F}" dt="2022-09-15T03:37:51.313" v="6062" actId="478"/>
          <ac:graphicFrameMkLst>
            <pc:docMk/>
            <pc:sldMk cId="2057447090" sldId="268"/>
            <ac:graphicFrameMk id="11" creationId="{9FF03295-2E60-C789-00FB-C570FCFBA478}"/>
          </ac:graphicFrameMkLst>
        </pc:graphicFrameChg>
        <pc:picChg chg="add del mod">
          <ac:chgData name="Andrew McDermott" userId="4727e0e7199adb9f" providerId="LiveId" clId="{77FE3F29-7114-4359-B5E2-4B997577288F}" dt="2022-09-15T03:38:29.498" v="6065" actId="478"/>
          <ac:picMkLst>
            <pc:docMk/>
            <pc:sldMk cId="2057447090" sldId="268"/>
            <ac:picMk id="13" creationId="{545B2C12-8DE5-9FB8-E0BE-394B4CB1BD6E}"/>
          </ac:picMkLst>
        </pc:picChg>
      </pc:sldChg>
      <pc:sldChg chg="addSp delSp modSp new mod setBg">
        <pc:chgData name="Andrew McDermott" userId="4727e0e7199adb9f" providerId="LiveId" clId="{77FE3F29-7114-4359-B5E2-4B997577288F}" dt="2022-09-15T03:38:54.530" v="6082" actId="122"/>
        <pc:sldMkLst>
          <pc:docMk/>
          <pc:sldMk cId="122630556" sldId="269"/>
        </pc:sldMkLst>
        <pc:spChg chg="mod">
          <ac:chgData name="Andrew McDermott" userId="4727e0e7199adb9f" providerId="LiveId" clId="{77FE3F29-7114-4359-B5E2-4B997577288F}" dt="2022-09-15T03:15:43" v="5503" actId="26606"/>
          <ac:spMkLst>
            <pc:docMk/>
            <pc:sldMk cId="122630556" sldId="269"/>
            <ac:spMk id="2" creationId="{56BFB271-3F00-C3B3-9C8E-09693EC951B3}"/>
          </ac:spMkLst>
        </pc:spChg>
        <pc:spChg chg="del mod">
          <ac:chgData name="Andrew McDermott" userId="4727e0e7199adb9f" providerId="LiveId" clId="{77FE3F29-7114-4359-B5E2-4B997577288F}" dt="2022-09-15T03:11:27.845" v="5266" actId="3680"/>
          <ac:spMkLst>
            <pc:docMk/>
            <pc:sldMk cId="122630556" sldId="269"/>
            <ac:spMk id="3" creationId="{CD3A7008-8C85-2E2A-A9D0-2C9FE3FDE384}"/>
          </ac:spMkLst>
        </pc:spChg>
        <pc:spChg chg="add">
          <ac:chgData name="Andrew McDermott" userId="4727e0e7199adb9f" providerId="LiveId" clId="{77FE3F29-7114-4359-B5E2-4B997577288F}" dt="2022-09-15T03:15:43" v="5503" actId="26606"/>
          <ac:spMkLst>
            <pc:docMk/>
            <pc:sldMk cId="122630556" sldId="269"/>
            <ac:spMk id="9" creationId="{9F4444CE-BC8D-4D61-B303-4C05614E62AB}"/>
          </ac:spMkLst>
        </pc:spChg>
        <pc:spChg chg="add">
          <ac:chgData name="Andrew McDermott" userId="4727e0e7199adb9f" providerId="LiveId" clId="{77FE3F29-7114-4359-B5E2-4B997577288F}" dt="2022-09-15T03:15:43" v="5503" actId="26606"/>
          <ac:spMkLst>
            <pc:docMk/>
            <pc:sldMk cId="122630556" sldId="269"/>
            <ac:spMk id="11" creationId="{73772B81-181F-48B7-8826-4D9686D15DF5}"/>
          </ac:spMkLst>
        </pc:spChg>
        <pc:spChg chg="add">
          <ac:chgData name="Andrew McDermott" userId="4727e0e7199adb9f" providerId="LiveId" clId="{77FE3F29-7114-4359-B5E2-4B997577288F}" dt="2022-09-15T03:15:43" v="5503" actId="26606"/>
          <ac:spMkLst>
            <pc:docMk/>
            <pc:sldMk cId="122630556" sldId="269"/>
            <ac:spMk id="13" creationId="{B2205F6E-03C6-4E92-877C-E2482F6599AA}"/>
          </ac:spMkLst>
        </pc:spChg>
        <pc:graphicFrameChg chg="add mod ord modGraphic">
          <ac:chgData name="Andrew McDermott" userId="4727e0e7199adb9f" providerId="LiveId" clId="{77FE3F29-7114-4359-B5E2-4B997577288F}" dt="2022-09-15T03:38:54.530" v="6082" actId="122"/>
          <ac:graphicFrameMkLst>
            <pc:docMk/>
            <pc:sldMk cId="122630556" sldId="269"/>
            <ac:graphicFrameMk id="4" creationId="{1E88608E-AC05-6C57-D911-0B55DA234E4E}"/>
          </ac:graphicFrameMkLst>
        </pc:graphicFrameChg>
      </pc:sldChg>
      <pc:sldChg chg="addSp delSp modSp new mod setBg">
        <pc:chgData name="Andrew McDermott" userId="4727e0e7199adb9f" providerId="LiveId" clId="{77FE3F29-7114-4359-B5E2-4B997577288F}" dt="2022-09-15T03:39:49.730" v="6097"/>
        <pc:sldMkLst>
          <pc:docMk/>
          <pc:sldMk cId="1293743546" sldId="270"/>
        </pc:sldMkLst>
        <pc:spChg chg="mod">
          <ac:chgData name="Andrew McDermott" userId="4727e0e7199adb9f" providerId="LiveId" clId="{77FE3F29-7114-4359-B5E2-4B997577288F}" dt="2022-09-15T03:15:48.845" v="5504" actId="26606"/>
          <ac:spMkLst>
            <pc:docMk/>
            <pc:sldMk cId="1293743546" sldId="270"/>
            <ac:spMk id="2" creationId="{CB04EAB0-3660-9624-DE00-E95C552FF3DB}"/>
          </ac:spMkLst>
        </pc:spChg>
        <pc:spChg chg="del mod">
          <ac:chgData name="Andrew McDermott" userId="4727e0e7199adb9f" providerId="LiveId" clId="{77FE3F29-7114-4359-B5E2-4B997577288F}" dt="2022-09-15T03:15:48.845" v="5504" actId="26606"/>
          <ac:spMkLst>
            <pc:docMk/>
            <pc:sldMk cId="1293743546" sldId="270"/>
            <ac:spMk id="3" creationId="{F506A331-2F6E-77EC-EA5E-7E4337B320C6}"/>
          </ac:spMkLst>
        </pc:spChg>
        <pc:spChg chg="add">
          <ac:chgData name="Andrew McDermott" userId="4727e0e7199adb9f" providerId="LiveId" clId="{77FE3F29-7114-4359-B5E2-4B997577288F}" dt="2022-09-15T03:15:48.845" v="5504" actId="26606"/>
          <ac:spMkLst>
            <pc:docMk/>
            <pc:sldMk cId="1293743546" sldId="270"/>
            <ac:spMk id="9" creationId="{9F4444CE-BC8D-4D61-B303-4C05614E62AB}"/>
          </ac:spMkLst>
        </pc:spChg>
        <pc:spChg chg="add">
          <ac:chgData name="Andrew McDermott" userId="4727e0e7199adb9f" providerId="LiveId" clId="{77FE3F29-7114-4359-B5E2-4B997577288F}" dt="2022-09-15T03:15:48.845" v="5504" actId="26606"/>
          <ac:spMkLst>
            <pc:docMk/>
            <pc:sldMk cId="1293743546" sldId="270"/>
            <ac:spMk id="11" creationId="{73772B81-181F-48B7-8826-4D9686D15DF5}"/>
          </ac:spMkLst>
        </pc:spChg>
        <pc:spChg chg="add">
          <ac:chgData name="Andrew McDermott" userId="4727e0e7199adb9f" providerId="LiveId" clId="{77FE3F29-7114-4359-B5E2-4B997577288F}" dt="2022-09-15T03:15:48.845" v="5504" actId="26606"/>
          <ac:spMkLst>
            <pc:docMk/>
            <pc:sldMk cId="1293743546" sldId="270"/>
            <ac:spMk id="13" creationId="{B2205F6E-03C6-4E92-877C-E2482F6599AA}"/>
          </ac:spMkLst>
        </pc:spChg>
        <pc:graphicFrameChg chg="add mod">
          <ac:chgData name="Andrew McDermott" userId="4727e0e7199adb9f" providerId="LiveId" clId="{77FE3F29-7114-4359-B5E2-4B997577288F}" dt="2022-09-15T03:39:49.730" v="6097"/>
          <ac:graphicFrameMkLst>
            <pc:docMk/>
            <pc:sldMk cId="1293743546" sldId="270"/>
            <ac:graphicFrameMk id="6" creationId="{1805E814-CABF-D190-B54A-4A19BC82576E}"/>
          </ac:graphicFrameMkLst>
        </pc:graphicFrameChg>
        <pc:picChg chg="add del">
          <ac:chgData name="Andrew McDermott" userId="4727e0e7199adb9f" providerId="LiveId" clId="{77FE3F29-7114-4359-B5E2-4B997577288F}" dt="2022-09-15T03:05:13.270" v="4762" actId="478"/>
          <ac:picMkLst>
            <pc:docMk/>
            <pc:sldMk cId="1293743546" sldId="270"/>
            <ac:picMk id="5" creationId="{2FEA0409-A46D-AE42-30E1-55886DB4CF4C}"/>
          </ac:picMkLst>
        </pc:picChg>
      </pc:sldChg>
      <pc:sldChg chg="new del">
        <pc:chgData name="Andrew McDermott" userId="4727e0e7199adb9f" providerId="LiveId" clId="{77FE3F29-7114-4359-B5E2-4B997577288F}" dt="2022-09-08T03:44:48.905" v="383" actId="47"/>
        <pc:sldMkLst>
          <pc:docMk/>
          <pc:sldMk cId="1150737556" sldId="271"/>
        </pc:sldMkLst>
      </pc:sldChg>
      <pc:sldChg chg="addSp delSp modSp new mod setBg">
        <pc:chgData name="Andrew McDermott" userId="4727e0e7199adb9f" providerId="LiveId" clId="{77FE3F29-7114-4359-B5E2-4B997577288F}" dt="2022-09-26T22:37:34.444" v="7153" actId="20577"/>
        <pc:sldMkLst>
          <pc:docMk/>
          <pc:sldMk cId="2634988457" sldId="271"/>
        </pc:sldMkLst>
        <pc:spChg chg="mod">
          <ac:chgData name="Andrew McDermott" userId="4727e0e7199adb9f" providerId="LiveId" clId="{77FE3F29-7114-4359-B5E2-4B997577288F}" dt="2022-09-26T22:37:34.444" v="7153" actId="20577"/>
          <ac:spMkLst>
            <pc:docMk/>
            <pc:sldMk cId="2634988457" sldId="271"/>
            <ac:spMk id="2" creationId="{2AC8EBEF-E5A0-3278-2541-B7E56360B4E9}"/>
          </ac:spMkLst>
        </pc:spChg>
        <pc:spChg chg="del mod">
          <ac:chgData name="Andrew McDermott" userId="4727e0e7199adb9f" providerId="LiveId" clId="{77FE3F29-7114-4359-B5E2-4B997577288F}" dt="2022-09-15T03:13:41.774" v="5465" actId="26606"/>
          <ac:spMkLst>
            <pc:docMk/>
            <pc:sldMk cId="2634988457" sldId="271"/>
            <ac:spMk id="3" creationId="{D88F566B-C8D7-8655-3B74-13DF6DF1035D}"/>
          </ac:spMkLst>
        </pc:spChg>
        <pc:spChg chg="add del">
          <ac:chgData name="Andrew McDermott" userId="4727e0e7199adb9f" providerId="LiveId" clId="{77FE3F29-7114-4359-B5E2-4B997577288F}" dt="2022-09-15T03:13:41.745" v="5464" actId="26606"/>
          <ac:spMkLst>
            <pc:docMk/>
            <pc:sldMk cId="2634988457" sldId="271"/>
            <ac:spMk id="9" creationId="{3BCB5F6A-9EB0-40B0-9D13-3023E9A20508}"/>
          </ac:spMkLst>
        </pc:spChg>
        <pc:spChg chg="add">
          <ac:chgData name="Andrew McDermott" userId="4727e0e7199adb9f" providerId="LiveId" clId="{77FE3F29-7114-4359-B5E2-4B997577288F}" dt="2022-09-15T03:13:41.774" v="5465" actId="26606"/>
          <ac:spMkLst>
            <pc:docMk/>
            <pc:sldMk cId="2634988457" sldId="271"/>
            <ac:spMk id="11" creationId="{73772B81-181F-48B7-8826-4D9686D15DF5}"/>
          </ac:spMkLst>
        </pc:spChg>
        <pc:spChg chg="add">
          <ac:chgData name="Andrew McDermott" userId="4727e0e7199adb9f" providerId="LiveId" clId="{77FE3F29-7114-4359-B5E2-4B997577288F}" dt="2022-09-15T03:13:41.774" v="5465" actId="26606"/>
          <ac:spMkLst>
            <pc:docMk/>
            <pc:sldMk cId="2634988457" sldId="271"/>
            <ac:spMk id="12" creationId="{9F4444CE-BC8D-4D61-B303-4C05614E62AB}"/>
          </ac:spMkLst>
        </pc:spChg>
        <pc:spChg chg="add">
          <ac:chgData name="Andrew McDermott" userId="4727e0e7199adb9f" providerId="LiveId" clId="{77FE3F29-7114-4359-B5E2-4B997577288F}" dt="2022-09-15T03:13:41.774" v="5465" actId="26606"/>
          <ac:spMkLst>
            <pc:docMk/>
            <pc:sldMk cId="2634988457" sldId="271"/>
            <ac:spMk id="13" creationId="{B2205F6E-03C6-4E92-877C-E2482F6599AA}"/>
          </ac:spMkLst>
        </pc:spChg>
        <pc:graphicFrameChg chg="add">
          <ac:chgData name="Andrew McDermott" userId="4727e0e7199adb9f" providerId="LiveId" clId="{77FE3F29-7114-4359-B5E2-4B997577288F}" dt="2022-09-15T03:13:41.774" v="5465" actId="26606"/>
          <ac:graphicFrameMkLst>
            <pc:docMk/>
            <pc:sldMk cId="2634988457" sldId="271"/>
            <ac:graphicFrameMk id="14" creationId="{26C1BAB7-1EB6-C540-EEBD-9623432BE4E0}"/>
          </ac:graphicFrameMkLst>
        </pc:graphicFrameChg>
        <pc:picChg chg="add del">
          <ac:chgData name="Andrew McDermott" userId="4727e0e7199adb9f" providerId="LiveId" clId="{77FE3F29-7114-4359-B5E2-4B997577288F}" dt="2022-09-15T03:13:41.745" v="5464" actId="26606"/>
          <ac:picMkLst>
            <pc:docMk/>
            <pc:sldMk cId="2634988457" sldId="271"/>
            <ac:picMk id="5" creationId="{A273FD55-39EE-F666-6E89-253EB5C5FDDC}"/>
          </ac:picMkLst>
        </pc:picChg>
      </pc:sldChg>
      <pc:sldChg chg="new del">
        <pc:chgData name="Andrew McDermott" userId="4727e0e7199adb9f" providerId="LiveId" clId="{77FE3F29-7114-4359-B5E2-4B997577288F}" dt="2022-09-08T03:44:49.696" v="384" actId="47"/>
        <pc:sldMkLst>
          <pc:docMk/>
          <pc:sldMk cId="2237513834" sldId="272"/>
        </pc:sldMkLst>
      </pc:sldChg>
      <pc:sldChg chg="addSp delSp modSp new mod setBg">
        <pc:chgData name="Andrew McDermott" userId="4727e0e7199adb9f" providerId="LiveId" clId="{77FE3F29-7114-4359-B5E2-4B997577288F}" dt="2022-09-22T00:57:52.309" v="6884" actId="20577"/>
        <pc:sldMkLst>
          <pc:docMk/>
          <pc:sldMk cId="3211944482" sldId="272"/>
        </pc:sldMkLst>
        <pc:spChg chg="mod">
          <ac:chgData name="Andrew McDermott" userId="4727e0e7199adb9f" providerId="LiveId" clId="{77FE3F29-7114-4359-B5E2-4B997577288F}" dt="2022-09-16T01:09:29.544" v="6134" actId="14100"/>
          <ac:spMkLst>
            <pc:docMk/>
            <pc:sldMk cId="3211944482" sldId="272"/>
            <ac:spMk id="2" creationId="{7BEFD85B-A9CE-C6B9-35E2-665EF1A610EE}"/>
          </ac:spMkLst>
        </pc:spChg>
        <pc:spChg chg="mod">
          <ac:chgData name="Andrew McDermott" userId="4727e0e7199adb9f" providerId="LiveId" clId="{77FE3F29-7114-4359-B5E2-4B997577288F}" dt="2022-09-22T00:57:52.309" v="6884" actId="20577"/>
          <ac:spMkLst>
            <pc:docMk/>
            <pc:sldMk cId="3211944482" sldId="272"/>
            <ac:spMk id="3" creationId="{24E39A38-D4A6-DEEF-CCD5-FC158A22EAAD}"/>
          </ac:spMkLst>
        </pc:spChg>
        <pc:spChg chg="add del">
          <ac:chgData name="Andrew McDermott" userId="4727e0e7199adb9f" providerId="LiveId" clId="{77FE3F29-7114-4359-B5E2-4B997577288F}" dt="2022-09-15T03:13:58.524" v="5474" actId="26606"/>
          <ac:spMkLst>
            <pc:docMk/>
            <pc:sldMk cId="3211944482" sldId="272"/>
            <ac:spMk id="7" creationId="{A65AC7D1-EAA9-48F5-B509-60A7F50BF703}"/>
          </ac:spMkLst>
        </pc:spChg>
        <pc:spChg chg="add del">
          <ac:chgData name="Andrew McDermott" userId="4727e0e7199adb9f" providerId="LiveId" clId="{77FE3F29-7114-4359-B5E2-4B997577288F}" dt="2022-09-15T03:13:58.524" v="5474" actId="26606"/>
          <ac:spMkLst>
            <pc:docMk/>
            <pc:sldMk cId="3211944482" sldId="272"/>
            <ac:spMk id="8" creationId="{D6320AF9-619A-4175-865B-5663E1AEF4C5}"/>
          </ac:spMkLst>
        </pc:spChg>
        <pc:spChg chg="add del">
          <ac:chgData name="Andrew McDermott" userId="4727e0e7199adb9f" providerId="LiveId" clId="{77FE3F29-7114-4359-B5E2-4B997577288F}" dt="2022-09-15T03:13:53.623" v="5468" actId="26606"/>
          <ac:spMkLst>
            <pc:docMk/>
            <pc:sldMk cId="3211944482" sldId="272"/>
            <ac:spMk id="10" creationId="{9F4444CE-BC8D-4D61-B303-4C05614E62AB}"/>
          </ac:spMkLst>
        </pc:spChg>
        <pc:spChg chg="add del">
          <ac:chgData name="Andrew McDermott" userId="4727e0e7199adb9f" providerId="LiveId" clId="{77FE3F29-7114-4359-B5E2-4B997577288F}" dt="2022-09-15T03:13:53.623" v="5468" actId="26606"/>
          <ac:spMkLst>
            <pc:docMk/>
            <pc:sldMk cId="3211944482" sldId="272"/>
            <ac:spMk id="12" creationId="{62423CA5-E2E1-4789-B759-9906C1C94063}"/>
          </ac:spMkLst>
        </pc:spChg>
        <pc:spChg chg="add del">
          <ac:chgData name="Andrew McDermott" userId="4727e0e7199adb9f" providerId="LiveId" clId="{77FE3F29-7114-4359-B5E2-4B997577288F}" dt="2022-09-15T03:13:53.623" v="5468" actId="26606"/>
          <ac:spMkLst>
            <pc:docMk/>
            <pc:sldMk cId="3211944482" sldId="272"/>
            <ac:spMk id="14" creationId="{73772B81-181F-48B7-8826-4D9686D15DF5}"/>
          </ac:spMkLst>
        </pc:spChg>
        <pc:spChg chg="add del">
          <ac:chgData name="Andrew McDermott" userId="4727e0e7199adb9f" providerId="LiveId" clId="{77FE3F29-7114-4359-B5E2-4B997577288F}" dt="2022-09-15T03:13:53.623" v="5468" actId="26606"/>
          <ac:spMkLst>
            <pc:docMk/>
            <pc:sldMk cId="3211944482" sldId="272"/>
            <ac:spMk id="16" creationId="{B2205F6E-03C6-4E92-877C-E2482F6599AA}"/>
          </ac:spMkLst>
        </pc:spChg>
        <pc:spChg chg="add del">
          <ac:chgData name="Andrew McDermott" userId="4727e0e7199adb9f" providerId="LiveId" clId="{77FE3F29-7114-4359-B5E2-4B997577288F}" dt="2022-09-15T03:13:58.524" v="5474" actId="26606"/>
          <ac:spMkLst>
            <pc:docMk/>
            <pc:sldMk cId="3211944482" sldId="272"/>
            <ac:spMk id="18" creationId="{7E018740-5C2B-4A41-AC1A-7E68D1EC1954}"/>
          </ac:spMkLst>
        </pc:spChg>
        <pc:spChg chg="add del">
          <ac:chgData name="Andrew McDermott" userId="4727e0e7199adb9f" providerId="LiveId" clId="{77FE3F29-7114-4359-B5E2-4B997577288F}" dt="2022-09-15T03:13:58.524" v="5474" actId="26606"/>
          <ac:spMkLst>
            <pc:docMk/>
            <pc:sldMk cId="3211944482" sldId="272"/>
            <ac:spMk id="20" creationId="{166F75A4-C475-4941-8EE2-B80A06A2C1BB}"/>
          </ac:spMkLst>
        </pc:spChg>
        <pc:spChg chg="add del">
          <ac:chgData name="Andrew McDermott" userId="4727e0e7199adb9f" providerId="LiveId" clId="{77FE3F29-7114-4359-B5E2-4B997577288F}" dt="2022-09-15T03:13:58.524" v="5474" actId="26606"/>
          <ac:spMkLst>
            <pc:docMk/>
            <pc:sldMk cId="3211944482" sldId="272"/>
            <ac:spMk id="22" creationId="{A032553A-72E8-4B0D-8405-FF9771C9AF05}"/>
          </ac:spMkLst>
        </pc:spChg>
        <pc:spChg chg="add del">
          <ac:chgData name="Andrew McDermott" userId="4727e0e7199adb9f" providerId="LiveId" clId="{77FE3F29-7114-4359-B5E2-4B997577288F}" dt="2022-09-15T03:13:58.524" v="5474" actId="26606"/>
          <ac:spMkLst>
            <pc:docMk/>
            <pc:sldMk cId="3211944482" sldId="272"/>
            <ac:spMk id="24" creationId="{765800AC-C3B9-498E-87BC-29FAE4C76B21}"/>
          </ac:spMkLst>
        </pc:spChg>
        <pc:spChg chg="add del">
          <ac:chgData name="Andrew McDermott" userId="4727e0e7199adb9f" providerId="LiveId" clId="{77FE3F29-7114-4359-B5E2-4B997577288F}" dt="2022-09-15T03:13:58.524" v="5474" actId="26606"/>
          <ac:spMkLst>
            <pc:docMk/>
            <pc:sldMk cId="3211944482" sldId="272"/>
            <ac:spMk id="26" creationId="{1F9D6ACB-2FF4-49F9-978A-E0D5327FC635}"/>
          </ac:spMkLst>
        </pc:spChg>
        <pc:spChg chg="add del">
          <ac:chgData name="Andrew McDermott" userId="4727e0e7199adb9f" providerId="LiveId" clId="{77FE3F29-7114-4359-B5E2-4B997577288F}" dt="2022-09-15T03:13:58.524" v="5474" actId="26606"/>
          <ac:spMkLst>
            <pc:docMk/>
            <pc:sldMk cId="3211944482" sldId="272"/>
            <ac:spMk id="28" creationId="{A5EC319D-0FEA-4B95-A3EA-01E35672C95B}"/>
          </ac:spMkLst>
        </pc:spChg>
        <pc:graphicFrameChg chg="add mod">
          <ac:chgData name="Andrew McDermott" userId="4727e0e7199adb9f" providerId="LiveId" clId="{77FE3F29-7114-4359-B5E2-4B997577288F}" dt="2022-09-16T01:10:55.709" v="6143" actId="207"/>
          <ac:graphicFrameMkLst>
            <pc:docMk/>
            <pc:sldMk cId="3211944482" sldId="272"/>
            <ac:graphicFrameMk id="4" creationId="{2986CC49-3BF8-7D84-6050-2D865DC051C6}"/>
          </ac:graphicFrameMkLst>
        </pc:graphicFrameChg>
        <pc:graphicFrameChg chg="add mod">
          <ac:chgData name="Andrew McDermott" userId="4727e0e7199adb9f" providerId="LiveId" clId="{77FE3F29-7114-4359-B5E2-4B997577288F}" dt="2022-09-14T12:53:33.134" v="1798"/>
          <ac:graphicFrameMkLst>
            <pc:docMk/>
            <pc:sldMk cId="3211944482" sldId="272"/>
            <ac:graphicFrameMk id="4" creationId="{8751E55D-D2A0-7A0D-FFDF-EEBCFBE2DD04}"/>
          </ac:graphicFrameMkLst>
        </pc:graphicFrameChg>
        <pc:graphicFrameChg chg="add del mod">
          <ac:chgData name="Andrew McDermott" userId="4727e0e7199adb9f" providerId="LiveId" clId="{77FE3F29-7114-4359-B5E2-4B997577288F}" dt="2022-09-16T01:08:38.987" v="6116" actId="478"/>
          <ac:graphicFrameMkLst>
            <pc:docMk/>
            <pc:sldMk cId="3211944482" sldId="272"/>
            <ac:graphicFrameMk id="5" creationId="{32D431E3-80C0-3AFE-8101-BF74537F8344}"/>
          </ac:graphicFrameMkLst>
        </pc:graphicFrameChg>
        <pc:cxnChg chg="add del">
          <ac:chgData name="Andrew McDermott" userId="4727e0e7199adb9f" providerId="LiveId" clId="{77FE3F29-7114-4359-B5E2-4B997577288F}" dt="2022-09-15T03:13:58.524" v="5474" actId="26606"/>
          <ac:cxnSpMkLst>
            <pc:docMk/>
            <pc:sldMk cId="3211944482" sldId="272"/>
            <ac:cxnSpMk id="9" creationId="{063B6EC6-D752-4EE7-908B-F8F19E8C7FEA}"/>
          </ac:cxnSpMkLst>
        </pc:cxnChg>
        <pc:cxnChg chg="add del">
          <ac:chgData name="Andrew McDermott" userId="4727e0e7199adb9f" providerId="LiveId" clId="{77FE3F29-7114-4359-B5E2-4B997577288F}" dt="2022-09-15T03:13:58.524" v="5474" actId="26606"/>
          <ac:cxnSpMkLst>
            <pc:docMk/>
            <pc:sldMk cId="3211944482" sldId="272"/>
            <ac:cxnSpMk id="11" creationId="{EFECD4E8-AD3E-4228-82A2-9461958EA94D}"/>
          </ac:cxnSpMkLst>
        </pc:cxnChg>
      </pc:sldChg>
      <pc:sldChg chg="addSp delSp modSp add del mod">
        <pc:chgData name="Andrew McDermott" userId="4727e0e7199adb9f" providerId="LiveId" clId="{77FE3F29-7114-4359-B5E2-4B997577288F}" dt="2022-09-15T01:57:52.760" v="3087" actId="47"/>
        <pc:sldMkLst>
          <pc:docMk/>
          <pc:sldMk cId="988426610" sldId="273"/>
        </pc:sldMkLst>
        <pc:spChg chg="mod">
          <ac:chgData name="Andrew McDermott" userId="4727e0e7199adb9f" providerId="LiveId" clId="{77FE3F29-7114-4359-B5E2-4B997577288F}" dt="2022-09-14T13:10:48.502" v="2136" actId="20577"/>
          <ac:spMkLst>
            <pc:docMk/>
            <pc:sldMk cId="988426610" sldId="273"/>
            <ac:spMk id="2" creationId="{486F33F2-67B5-1573-B3D1-60E12272C4FC}"/>
          </ac:spMkLst>
        </pc:spChg>
        <pc:spChg chg="mod">
          <ac:chgData name="Andrew McDermott" userId="4727e0e7199adb9f" providerId="LiveId" clId="{77FE3F29-7114-4359-B5E2-4B997577288F}" dt="2022-09-14T11:25:04.906" v="1187" actId="20577"/>
          <ac:spMkLst>
            <pc:docMk/>
            <pc:sldMk cId="988426610" sldId="273"/>
            <ac:spMk id="3" creationId="{3C364711-9EDB-0A04-C489-73D148F1D536}"/>
          </ac:spMkLst>
        </pc:spChg>
        <pc:spChg chg="add mod">
          <ac:chgData name="Andrew McDermott" userId="4727e0e7199adb9f" providerId="LiveId" clId="{77FE3F29-7114-4359-B5E2-4B997577288F}" dt="2022-09-14T13:10:15.382" v="2126" actId="20577"/>
          <ac:spMkLst>
            <pc:docMk/>
            <pc:sldMk cId="988426610" sldId="273"/>
            <ac:spMk id="4" creationId="{81DAFE1A-B2DF-1E5B-002A-C59954CF22CB}"/>
          </ac:spMkLst>
        </pc:spChg>
        <pc:graphicFrameChg chg="add del mod">
          <ac:chgData name="Andrew McDermott" userId="4727e0e7199adb9f" providerId="LiveId" clId="{77FE3F29-7114-4359-B5E2-4B997577288F}" dt="2022-09-14T13:02:28.969" v="1910"/>
          <ac:graphicFrameMkLst>
            <pc:docMk/>
            <pc:sldMk cId="988426610" sldId="273"/>
            <ac:graphicFrameMk id="5" creationId="{D4414929-FB7A-1128-3F75-3F27155522A6}"/>
          </ac:graphicFrameMkLst>
        </pc:graphicFrameChg>
      </pc:sldChg>
      <pc:sldChg chg="new del">
        <pc:chgData name="Andrew McDermott" userId="4727e0e7199adb9f" providerId="LiveId" clId="{77FE3F29-7114-4359-B5E2-4B997577288F}" dt="2022-09-08T03:44:50.358" v="385" actId="47"/>
        <pc:sldMkLst>
          <pc:docMk/>
          <pc:sldMk cId="4276352397" sldId="273"/>
        </pc:sldMkLst>
      </pc:sldChg>
      <pc:sldChg chg="addSp delSp modSp new del mod">
        <pc:chgData name="Andrew McDermott" userId="4727e0e7199adb9f" providerId="LiveId" clId="{77FE3F29-7114-4359-B5E2-4B997577288F}" dt="2022-09-14T12:56:37.741" v="1874" actId="47"/>
        <pc:sldMkLst>
          <pc:docMk/>
          <pc:sldMk cId="3531472385" sldId="274"/>
        </pc:sldMkLst>
        <pc:spChg chg="mod">
          <ac:chgData name="Andrew McDermott" userId="4727e0e7199adb9f" providerId="LiveId" clId="{77FE3F29-7114-4359-B5E2-4B997577288F}" dt="2022-09-14T12:54:13.979" v="1832" actId="313"/>
          <ac:spMkLst>
            <pc:docMk/>
            <pc:sldMk cId="3531472385" sldId="274"/>
            <ac:spMk id="2" creationId="{FFAE27CA-627F-61D2-A673-202D6EA94485}"/>
          </ac:spMkLst>
        </pc:spChg>
        <pc:spChg chg="del">
          <ac:chgData name="Andrew McDermott" userId="4727e0e7199adb9f" providerId="LiveId" clId="{77FE3F29-7114-4359-B5E2-4B997577288F}" dt="2022-09-14T12:53:37.771" v="1801"/>
          <ac:spMkLst>
            <pc:docMk/>
            <pc:sldMk cId="3531472385" sldId="274"/>
            <ac:spMk id="3" creationId="{D9E3E0B0-973C-7DCD-F026-122334B4293A}"/>
          </ac:spMkLst>
        </pc:spChg>
        <pc:spChg chg="add del mod">
          <ac:chgData name="Andrew McDermott" userId="4727e0e7199adb9f" providerId="LiveId" clId="{77FE3F29-7114-4359-B5E2-4B997577288F}" dt="2022-09-14T12:56:24.954" v="1851"/>
          <ac:spMkLst>
            <pc:docMk/>
            <pc:sldMk cId="3531472385" sldId="274"/>
            <ac:spMk id="6" creationId="{ADF8AC29-0B7E-B199-9223-A02F25A95F1E}"/>
          </ac:spMkLst>
        </pc:spChg>
        <pc:spChg chg="add del mod">
          <ac:chgData name="Andrew McDermott" userId="4727e0e7199adb9f" providerId="LiveId" clId="{77FE3F29-7114-4359-B5E2-4B997577288F}" dt="2022-09-14T12:55:14.730" v="1841"/>
          <ac:spMkLst>
            <pc:docMk/>
            <pc:sldMk cId="3531472385" sldId="274"/>
            <ac:spMk id="8" creationId="{C74394C9-2FBB-CE6B-C304-F436D36F383D}"/>
          </ac:spMkLst>
        </pc:spChg>
        <pc:spChg chg="add mod">
          <ac:chgData name="Andrew McDermott" userId="4727e0e7199adb9f" providerId="LiveId" clId="{77FE3F29-7114-4359-B5E2-4B997577288F}" dt="2022-09-14T12:56:31.035" v="1854" actId="21"/>
          <ac:spMkLst>
            <pc:docMk/>
            <pc:sldMk cId="3531472385" sldId="274"/>
            <ac:spMk id="12" creationId="{832E1F5C-C35A-E072-3336-E224AF16A100}"/>
          </ac:spMkLst>
        </pc:spChg>
        <pc:graphicFrameChg chg="add del mod">
          <ac:chgData name="Andrew McDermott" userId="4727e0e7199adb9f" providerId="LiveId" clId="{77FE3F29-7114-4359-B5E2-4B997577288F}" dt="2022-09-14T12:55:09.753" v="1836" actId="478"/>
          <ac:graphicFrameMkLst>
            <pc:docMk/>
            <pc:sldMk cId="3531472385" sldId="274"/>
            <ac:graphicFrameMk id="4" creationId="{8751E55D-D2A0-7A0D-FFDF-EEBCFBE2DD04}"/>
          </ac:graphicFrameMkLst>
        </pc:graphicFrameChg>
        <pc:graphicFrameChg chg="add mod">
          <ac:chgData name="Andrew McDermott" userId="4727e0e7199adb9f" providerId="LiveId" clId="{77FE3F29-7114-4359-B5E2-4B997577288F}" dt="2022-09-14T12:55:11.935" v="1839"/>
          <ac:graphicFrameMkLst>
            <pc:docMk/>
            <pc:sldMk cId="3531472385" sldId="274"/>
            <ac:graphicFrameMk id="9" creationId="{8751E55D-D2A0-7A0D-FFDF-EEBCFBE2DD04}"/>
          </ac:graphicFrameMkLst>
        </pc:graphicFrameChg>
        <pc:graphicFrameChg chg="add del mod">
          <ac:chgData name="Andrew McDermott" userId="4727e0e7199adb9f" providerId="LiveId" clId="{77FE3F29-7114-4359-B5E2-4B997577288F}" dt="2022-09-14T12:56:31.035" v="1854" actId="21"/>
          <ac:graphicFrameMkLst>
            <pc:docMk/>
            <pc:sldMk cId="3531472385" sldId="274"/>
            <ac:graphicFrameMk id="10" creationId="{8751E55D-D2A0-7A0D-FFDF-EEBCFBE2DD04}"/>
          </ac:graphicFrameMkLst>
        </pc:graphicFrameChg>
      </pc:sldChg>
      <pc:sldChg chg="addSp delSp modSp new mod setBg">
        <pc:chgData name="Andrew McDermott" userId="4727e0e7199adb9f" providerId="LiveId" clId="{77FE3F29-7114-4359-B5E2-4B997577288F}" dt="2022-09-15T03:14:34.613" v="5479" actId="26606"/>
        <pc:sldMkLst>
          <pc:docMk/>
          <pc:sldMk cId="1317283323" sldId="275"/>
        </pc:sldMkLst>
        <pc:spChg chg="mod">
          <ac:chgData name="Andrew McDermott" userId="4727e0e7199adb9f" providerId="LiveId" clId="{77FE3F29-7114-4359-B5E2-4B997577288F}" dt="2022-09-15T03:14:34.613" v="5479" actId="26606"/>
          <ac:spMkLst>
            <pc:docMk/>
            <pc:sldMk cId="1317283323" sldId="275"/>
            <ac:spMk id="2" creationId="{3B90B206-5DAB-AEFB-D2D7-A86DCA636501}"/>
          </ac:spMkLst>
        </pc:spChg>
        <pc:spChg chg="del mod">
          <ac:chgData name="Andrew McDermott" userId="4727e0e7199adb9f" providerId="LiveId" clId="{77FE3F29-7114-4359-B5E2-4B997577288F}" dt="2022-09-15T03:14:34.613" v="5479" actId="26606"/>
          <ac:spMkLst>
            <pc:docMk/>
            <pc:sldMk cId="1317283323" sldId="275"/>
            <ac:spMk id="3" creationId="{2003FCA3-0FA1-FCDD-2F47-634AC5CA7841}"/>
          </ac:spMkLst>
        </pc:spChg>
        <pc:spChg chg="add">
          <ac:chgData name="Andrew McDermott" userId="4727e0e7199adb9f" providerId="LiveId" clId="{77FE3F29-7114-4359-B5E2-4B997577288F}" dt="2022-09-15T03:14:34.613" v="5479" actId="26606"/>
          <ac:spMkLst>
            <pc:docMk/>
            <pc:sldMk cId="1317283323" sldId="275"/>
            <ac:spMk id="9" creationId="{9F4444CE-BC8D-4D61-B303-4C05614E62AB}"/>
          </ac:spMkLst>
        </pc:spChg>
        <pc:spChg chg="add">
          <ac:chgData name="Andrew McDermott" userId="4727e0e7199adb9f" providerId="LiveId" clId="{77FE3F29-7114-4359-B5E2-4B997577288F}" dt="2022-09-15T03:14:34.613" v="5479" actId="26606"/>
          <ac:spMkLst>
            <pc:docMk/>
            <pc:sldMk cId="1317283323" sldId="275"/>
            <ac:spMk id="11" creationId="{73772B81-181F-48B7-8826-4D9686D15DF5}"/>
          </ac:spMkLst>
        </pc:spChg>
        <pc:spChg chg="add">
          <ac:chgData name="Andrew McDermott" userId="4727e0e7199adb9f" providerId="LiveId" clId="{77FE3F29-7114-4359-B5E2-4B997577288F}" dt="2022-09-15T03:14:34.613" v="5479" actId="26606"/>
          <ac:spMkLst>
            <pc:docMk/>
            <pc:sldMk cId="1317283323" sldId="275"/>
            <ac:spMk id="13" creationId="{B2205F6E-03C6-4E92-877C-E2482F6599AA}"/>
          </ac:spMkLst>
        </pc:spChg>
        <pc:graphicFrameChg chg="add">
          <ac:chgData name="Andrew McDermott" userId="4727e0e7199adb9f" providerId="LiveId" clId="{77FE3F29-7114-4359-B5E2-4B997577288F}" dt="2022-09-15T03:14:34.613" v="5479" actId="26606"/>
          <ac:graphicFrameMkLst>
            <pc:docMk/>
            <pc:sldMk cId="1317283323" sldId="275"/>
            <ac:graphicFrameMk id="5" creationId="{89231087-E502-C70F-4453-0CE0ADD73CC9}"/>
          </ac:graphicFrameMkLst>
        </pc:graphicFrameChg>
      </pc:sldChg>
      <pc:sldChg chg="modSp add del mod">
        <pc:chgData name="Andrew McDermott" userId="4727e0e7199adb9f" providerId="LiveId" clId="{77FE3F29-7114-4359-B5E2-4B997577288F}" dt="2022-09-15T02:02:17.765" v="3200" actId="47"/>
        <pc:sldMkLst>
          <pc:docMk/>
          <pc:sldMk cId="1025112122" sldId="276"/>
        </pc:sldMkLst>
        <pc:spChg chg="mod">
          <ac:chgData name="Andrew McDermott" userId="4727e0e7199adb9f" providerId="LiveId" clId="{77FE3F29-7114-4359-B5E2-4B997577288F}" dt="2022-09-14T13:06:46.972" v="2053" actId="20577"/>
          <ac:spMkLst>
            <pc:docMk/>
            <pc:sldMk cId="1025112122" sldId="276"/>
            <ac:spMk id="2" creationId="{486F33F2-67B5-1573-B3D1-60E12272C4FC}"/>
          </ac:spMkLst>
        </pc:spChg>
        <pc:spChg chg="mod">
          <ac:chgData name="Andrew McDermott" userId="4727e0e7199adb9f" providerId="LiveId" clId="{77FE3F29-7114-4359-B5E2-4B997577288F}" dt="2022-09-14T13:06:40.862" v="2047" actId="20577"/>
          <ac:spMkLst>
            <pc:docMk/>
            <pc:sldMk cId="1025112122" sldId="276"/>
            <ac:spMk id="3" creationId="{3C364711-9EDB-0A04-C489-73D148F1D536}"/>
          </ac:spMkLst>
        </pc:spChg>
        <pc:spChg chg="mod">
          <ac:chgData name="Andrew McDermott" userId="4727e0e7199adb9f" providerId="LiveId" clId="{77FE3F29-7114-4359-B5E2-4B997577288F}" dt="2022-09-14T13:10:03.451" v="2118" actId="20577"/>
          <ac:spMkLst>
            <pc:docMk/>
            <pc:sldMk cId="1025112122" sldId="276"/>
            <ac:spMk id="4" creationId="{81DAFE1A-B2DF-1E5B-002A-C59954CF22CB}"/>
          </ac:spMkLst>
        </pc:spChg>
      </pc:sldChg>
      <pc:sldChg chg="addSp delSp modSp new mod setBg">
        <pc:chgData name="Andrew McDermott" userId="4727e0e7199adb9f" providerId="LiveId" clId="{77FE3F29-7114-4359-B5E2-4B997577288F}" dt="2022-09-22T01:03:38.740" v="6944" actId="5793"/>
        <pc:sldMkLst>
          <pc:docMk/>
          <pc:sldMk cId="2508308265" sldId="277"/>
        </pc:sldMkLst>
        <pc:spChg chg="mod">
          <ac:chgData name="Andrew McDermott" userId="4727e0e7199adb9f" providerId="LiveId" clId="{77FE3F29-7114-4359-B5E2-4B997577288F}" dt="2022-09-15T03:14:48.113" v="5484" actId="26606"/>
          <ac:spMkLst>
            <pc:docMk/>
            <pc:sldMk cId="2508308265" sldId="277"/>
            <ac:spMk id="2" creationId="{A5716206-9FDB-8C6A-BCA6-21AB495CD285}"/>
          </ac:spMkLst>
        </pc:spChg>
        <pc:spChg chg="del">
          <ac:chgData name="Andrew McDermott" userId="4727e0e7199adb9f" providerId="LiveId" clId="{77FE3F29-7114-4359-B5E2-4B997577288F}" dt="2022-09-15T01:52:23.131" v="2965" actId="22"/>
          <ac:spMkLst>
            <pc:docMk/>
            <pc:sldMk cId="2508308265" sldId="277"/>
            <ac:spMk id="3" creationId="{2CDDFA40-87A2-5FFB-B81D-E85465E73EC6}"/>
          </ac:spMkLst>
        </pc:spChg>
        <pc:spChg chg="add del">
          <ac:chgData name="Andrew McDermott" userId="4727e0e7199adb9f" providerId="LiveId" clId="{77FE3F29-7114-4359-B5E2-4B997577288F}" dt="2022-09-15T03:14:46.439" v="5481" actId="26606"/>
          <ac:spMkLst>
            <pc:docMk/>
            <pc:sldMk cId="2508308265" sldId="277"/>
            <ac:spMk id="10" creationId="{9F4444CE-BC8D-4D61-B303-4C05614E62AB}"/>
          </ac:spMkLst>
        </pc:spChg>
        <pc:spChg chg="add del">
          <ac:chgData name="Andrew McDermott" userId="4727e0e7199adb9f" providerId="LiveId" clId="{77FE3F29-7114-4359-B5E2-4B997577288F}" dt="2022-09-15T03:14:46.439" v="5481" actId="26606"/>
          <ac:spMkLst>
            <pc:docMk/>
            <pc:sldMk cId="2508308265" sldId="277"/>
            <ac:spMk id="12" creationId="{73772B81-181F-48B7-8826-4D9686D15DF5}"/>
          </ac:spMkLst>
        </pc:spChg>
        <pc:spChg chg="add del">
          <ac:chgData name="Andrew McDermott" userId="4727e0e7199adb9f" providerId="LiveId" clId="{77FE3F29-7114-4359-B5E2-4B997577288F}" dt="2022-09-15T03:14:46.439" v="5481" actId="26606"/>
          <ac:spMkLst>
            <pc:docMk/>
            <pc:sldMk cId="2508308265" sldId="277"/>
            <ac:spMk id="14" creationId="{B2205F6E-03C6-4E92-877C-E2482F6599AA}"/>
          </ac:spMkLst>
        </pc:spChg>
        <pc:spChg chg="add del">
          <ac:chgData name="Andrew McDermott" userId="4727e0e7199adb9f" providerId="LiveId" clId="{77FE3F29-7114-4359-B5E2-4B997577288F}" dt="2022-09-15T03:14:48.040" v="5483" actId="26606"/>
          <ac:spMkLst>
            <pc:docMk/>
            <pc:sldMk cId="2508308265" sldId="277"/>
            <ac:spMk id="16" creationId="{9F4444CE-BC8D-4D61-B303-4C05614E62AB}"/>
          </ac:spMkLst>
        </pc:spChg>
        <pc:spChg chg="add del">
          <ac:chgData name="Andrew McDermott" userId="4727e0e7199adb9f" providerId="LiveId" clId="{77FE3F29-7114-4359-B5E2-4B997577288F}" dt="2022-09-15T03:14:48.040" v="5483" actId="26606"/>
          <ac:spMkLst>
            <pc:docMk/>
            <pc:sldMk cId="2508308265" sldId="277"/>
            <ac:spMk id="17" creationId="{73772B81-181F-48B7-8826-4D9686D15DF5}"/>
          </ac:spMkLst>
        </pc:spChg>
        <pc:spChg chg="add del">
          <ac:chgData name="Andrew McDermott" userId="4727e0e7199adb9f" providerId="LiveId" clId="{77FE3F29-7114-4359-B5E2-4B997577288F}" dt="2022-09-15T03:14:48.040" v="5483" actId="26606"/>
          <ac:spMkLst>
            <pc:docMk/>
            <pc:sldMk cId="2508308265" sldId="277"/>
            <ac:spMk id="18" creationId="{B2205F6E-03C6-4E92-877C-E2482F6599AA}"/>
          </ac:spMkLst>
        </pc:spChg>
        <pc:spChg chg="add">
          <ac:chgData name="Andrew McDermott" userId="4727e0e7199adb9f" providerId="LiveId" clId="{77FE3F29-7114-4359-B5E2-4B997577288F}" dt="2022-09-15T03:14:48.113" v="5484" actId="26606"/>
          <ac:spMkLst>
            <pc:docMk/>
            <pc:sldMk cId="2508308265" sldId="277"/>
            <ac:spMk id="20" creationId="{9F4444CE-BC8D-4D61-B303-4C05614E62AB}"/>
          </ac:spMkLst>
        </pc:spChg>
        <pc:spChg chg="add">
          <ac:chgData name="Andrew McDermott" userId="4727e0e7199adb9f" providerId="LiveId" clId="{77FE3F29-7114-4359-B5E2-4B997577288F}" dt="2022-09-15T03:14:48.113" v="5484" actId="26606"/>
          <ac:spMkLst>
            <pc:docMk/>
            <pc:sldMk cId="2508308265" sldId="277"/>
            <ac:spMk id="21" creationId="{73772B81-181F-48B7-8826-4D9686D15DF5}"/>
          </ac:spMkLst>
        </pc:spChg>
        <pc:spChg chg="add">
          <ac:chgData name="Andrew McDermott" userId="4727e0e7199adb9f" providerId="LiveId" clId="{77FE3F29-7114-4359-B5E2-4B997577288F}" dt="2022-09-15T03:14:48.113" v="5484" actId="26606"/>
          <ac:spMkLst>
            <pc:docMk/>
            <pc:sldMk cId="2508308265" sldId="277"/>
            <ac:spMk id="22" creationId="{B2205F6E-03C6-4E92-877C-E2482F6599AA}"/>
          </ac:spMkLst>
        </pc:spChg>
        <pc:graphicFrameChg chg="add mod modGraphic">
          <ac:chgData name="Andrew McDermott" userId="4727e0e7199adb9f" providerId="LiveId" clId="{77FE3F29-7114-4359-B5E2-4B997577288F}" dt="2022-09-22T01:03:38.740" v="6944" actId="5793"/>
          <ac:graphicFrameMkLst>
            <pc:docMk/>
            <pc:sldMk cId="2508308265" sldId="277"/>
            <ac:graphicFrameMk id="5" creationId="{BEE61ABC-0AF7-F3B6-0A84-21D650800EA2}"/>
          </ac:graphicFrameMkLst>
        </pc:graphicFrameChg>
      </pc:sldChg>
      <pc:sldChg chg="addSp delSp modSp new mod setBg">
        <pc:chgData name="Andrew McDermott" userId="4727e0e7199adb9f" providerId="LiveId" clId="{77FE3F29-7114-4359-B5E2-4B997577288F}" dt="2022-09-15T03:18:55.058" v="5550" actId="26606"/>
        <pc:sldMkLst>
          <pc:docMk/>
          <pc:sldMk cId="3449659677" sldId="278"/>
        </pc:sldMkLst>
        <pc:spChg chg="mod">
          <ac:chgData name="Andrew McDermott" userId="4727e0e7199adb9f" providerId="LiveId" clId="{77FE3F29-7114-4359-B5E2-4B997577288F}" dt="2022-09-15T03:18:55.058" v="5550" actId="26606"/>
          <ac:spMkLst>
            <pc:docMk/>
            <pc:sldMk cId="3449659677" sldId="278"/>
            <ac:spMk id="2" creationId="{720E5F4B-D737-0021-C528-897076304A37}"/>
          </ac:spMkLst>
        </pc:spChg>
        <pc:spChg chg="del">
          <ac:chgData name="Andrew McDermott" userId="4727e0e7199adb9f" providerId="LiveId" clId="{77FE3F29-7114-4359-B5E2-4B997577288F}" dt="2022-09-15T03:18:55.058" v="5550" actId="26606"/>
          <ac:spMkLst>
            <pc:docMk/>
            <pc:sldMk cId="3449659677" sldId="278"/>
            <ac:spMk id="3" creationId="{FAB8EA3B-41CE-CB99-B13A-B318034B242F}"/>
          </ac:spMkLst>
        </pc:spChg>
        <pc:grpChg chg="add">
          <ac:chgData name="Andrew McDermott" userId="4727e0e7199adb9f" providerId="LiveId" clId="{77FE3F29-7114-4359-B5E2-4B997577288F}" dt="2022-09-15T03:18:55.058" v="5550" actId="26606"/>
          <ac:grpSpMkLst>
            <pc:docMk/>
            <pc:sldMk cId="3449659677" sldId="278"/>
            <ac:grpSpMk id="10" creationId="{B4DE830A-B531-4A3B-96F6-0ECE88B08555}"/>
          </ac:grpSpMkLst>
        </pc:grpChg>
        <pc:picChg chg="add">
          <ac:chgData name="Andrew McDermott" userId="4727e0e7199adb9f" providerId="LiveId" clId="{77FE3F29-7114-4359-B5E2-4B997577288F}" dt="2022-09-15T03:18:55.058" v="5550" actId="26606"/>
          <ac:picMkLst>
            <pc:docMk/>
            <pc:sldMk cId="3449659677" sldId="278"/>
            <ac:picMk id="7" creationId="{A68C4473-79A9-8752-CFEB-D24E1D176899}"/>
          </ac:picMkLst>
        </pc:picChg>
      </pc:sldChg>
      <pc:sldChg chg="addSp delSp modSp new mod">
        <pc:chgData name="Andrew McDermott" userId="4727e0e7199adb9f" providerId="LiveId" clId="{77FE3F29-7114-4359-B5E2-4B997577288F}" dt="2022-09-22T01:31:12.780" v="7136" actId="20577"/>
        <pc:sldMkLst>
          <pc:docMk/>
          <pc:sldMk cId="1988730433" sldId="279"/>
        </pc:sldMkLst>
        <pc:spChg chg="mod">
          <ac:chgData name="Andrew McDermott" userId="4727e0e7199adb9f" providerId="LiveId" clId="{77FE3F29-7114-4359-B5E2-4B997577288F}" dt="2022-09-15T03:25:30.938" v="5604" actId="20577"/>
          <ac:spMkLst>
            <pc:docMk/>
            <pc:sldMk cId="1988730433" sldId="279"/>
            <ac:spMk id="2" creationId="{69419E52-C66C-F119-1272-BE153C6E53B2}"/>
          </ac:spMkLst>
        </pc:spChg>
        <pc:spChg chg="del mod">
          <ac:chgData name="Andrew McDermott" userId="4727e0e7199adb9f" providerId="LiveId" clId="{77FE3F29-7114-4359-B5E2-4B997577288F}" dt="2022-09-15T03:25:43.717" v="5607"/>
          <ac:spMkLst>
            <pc:docMk/>
            <pc:sldMk cId="1988730433" sldId="279"/>
            <ac:spMk id="3" creationId="{86D6BBBB-55EA-4FBC-5E3D-3D6DCC3EE078}"/>
          </ac:spMkLst>
        </pc:spChg>
        <pc:graphicFrameChg chg="add mod modGraphic">
          <ac:chgData name="Andrew McDermott" userId="4727e0e7199adb9f" providerId="LiveId" clId="{77FE3F29-7114-4359-B5E2-4B997577288F}" dt="2022-09-22T01:31:12.780" v="7136" actId="20577"/>
          <ac:graphicFrameMkLst>
            <pc:docMk/>
            <pc:sldMk cId="1988730433" sldId="279"/>
            <ac:graphicFrameMk id="4" creationId="{57B51CCC-D86E-4A12-5871-D68E327C91EA}"/>
          </ac:graphicFrameMkLst>
        </pc:graphicFrameChg>
      </pc:sldChg>
    </pc:docChg>
  </pc:docChgLst>
  <pc:docChgLst>
    <pc:chgData name="Andrew McDermott" userId="4727e0e7199adb9f" providerId="LiveId" clId="{D27030DC-FFF8-9141-A1DF-A6CCB1FD515E}"/>
    <pc:docChg chg="undo custSel addSld delSld modSld">
      <pc:chgData name="Andrew McDermott" userId="4727e0e7199adb9f" providerId="LiveId" clId="{D27030DC-FFF8-9141-A1DF-A6CCB1FD515E}" dt="2022-09-26T03:55:26.899" v="112" actId="20577"/>
      <pc:docMkLst>
        <pc:docMk/>
      </pc:docMkLst>
      <pc:sldChg chg="modSp">
        <pc:chgData name="Andrew McDermott" userId="4727e0e7199adb9f" providerId="LiveId" clId="{D27030DC-FFF8-9141-A1DF-A6CCB1FD515E}" dt="2022-09-26T03:52:35.725" v="71" actId="1076"/>
        <pc:sldMkLst>
          <pc:docMk/>
          <pc:sldMk cId="2634988457" sldId="271"/>
        </pc:sldMkLst>
        <pc:spChg chg="mod">
          <ac:chgData name="Andrew McDermott" userId="4727e0e7199adb9f" providerId="LiveId" clId="{D27030DC-FFF8-9141-A1DF-A6CCB1FD515E}" dt="2022-09-26T03:52:32.856" v="69" actId="20577"/>
          <ac:spMkLst>
            <pc:docMk/>
            <pc:sldMk cId="2634988457" sldId="271"/>
            <ac:spMk id="2" creationId="{2AC8EBEF-E5A0-3278-2541-B7E56360B4E9}"/>
          </ac:spMkLst>
        </pc:spChg>
        <pc:graphicFrameChg chg="mod">
          <ac:chgData name="Andrew McDermott" userId="4727e0e7199adb9f" providerId="LiveId" clId="{D27030DC-FFF8-9141-A1DF-A6CCB1FD515E}" dt="2022-09-26T03:52:35.725" v="71" actId="1076"/>
          <ac:graphicFrameMkLst>
            <pc:docMk/>
            <pc:sldMk cId="2634988457" sldId="271"/>
            <ac:graphicFrameMk id="14" creationId="{26C1BAB7-1EB6-C540-EEBD-9623432BE4E0}"/>
          </ac:graphicFrameMkLst>
        </pc:graphicFrameChg>
      </pc:sldChg>
      <pc:sldChg chg="delSp modSp new mod modClrScheme chgLayout">
        <pc:chgData name="Andrew McDermott" userId="4727e0e7199adb9f" providerId="LiveId" clId="{D27030DC-FFF8-9141-A1DF-A6CCB1FD515E}" dt="2022-09-26T03:53:53.509" v="80" actId="20577"/>
        <pc:sldMkLst>
          <pc:docMk/>
          <pc:sldMk cId="2158825965" sldId="280"/>
        </pc:sldMkLst>
        <pc:spChg chg="mod ord">
          <ac:chgData name="Andrew McDermott" userId="4727e0e7199adb9f" providerId="LiveId" clId="{D27030DC-FFF8-9141-A1DF-A6CCB1FD515E}" dt="2022-09-26T03:53:53.509" v="80" actId="20577"/>
          <ac:spMkLst>
            <pc:docMk/>
            <pc:sldMk cId="2158825965" sldId="280"/>
            <ac:spMk id="2" creationId="{D7ACE9B3-544E-8B2B-6B19-3346269ED3C6}"/>
          </ac:spMkLst>
        </pc:spChg>
        <pc:spChg chg="del mod ord">
          <ac:chgData name="Andrew McDermott" userId="4727e0e7199adb9f" providerId="LiveId" clId="{D27030DC-FFF8-9141-A1DF-A6CCB1FD515E}" dt="2022-09-26T03:53:46.321" v="74" actId="700"/>
          <ac:spMkLst>
            <pc:docMk/>
            <pc:sldMk cId="2158825965" sldId="280"/>
            <ac:spMk id="3" creationId="{67EB2B26-8D00-F63E-AF2E-36710FE7D7DA}"/>
          </ac:spMkLst>
        </pc:spChg>
      </pc:sldChg>
      <pc:sldChg chg="delSp modSp new mod modClrScheme chgLayout">
        <pc:chgData name="Andrew McDermott" userId="4727e0e7199adb9f" providerId="LiveId" clId="{D27030DC-FFF8-9141-A1DF-A6CCB1FD515E}" dt="2022-09-26T03:54:29.337" v="93" actId="20577"/>
        <pc:sldMkLst>
          <pc:docMk/>
          <pc:sldMk cId="2102221599" sldId="281"/>
        </pc:sldMkLst>
        <pc:spChg chg="mod ord">
          <ac:chgData name="Andrew McDermott" userId="4727e0e7199adb9f" providerId="LiveId" clId="{D27030DC-FFF8-9141-A1DF-A6CCB1FD515E}" dt="2022-09-26T03:54:29.337" v="93" actId="20577"/>
          <ac:spMkLst>
            <pc:docMk/>
            <pc:sldMk cId="2102221599" sldId="281"/>
            <ac:spMk id="2" creationId="{1AA6CE46-AF23-2FED-66AD-15F68A6B2AFC}"/>
          </ac:spMkLst>
        </pc:spChg>
        <pc:spChg chg="del">
          <ac:chgData name="Andrew McDermott" userId="4727e0e7199adb9f" providerId="LiveId" clId="{D27030DC-FFF8-9141-A1DF-A6CCB1FD515E}" dt="2022-09-26T03:54:18.100" v="84" actId="700"/>
          <ac:spMkLst>
            <pc:docMk/>
            <pc:sldMk cId="2102221599" sldId="281"/>
            <ac:spMk id="3" creationId="{BABC8DE0-B193-5DA4-CF17-197DE7C456D3}"/>
          </ac:spMkLst>
        </pc:spChg>
      </pc:sldChg>
      <pc:sldChg chg="new del">
        <pc:chgData name="Andrew McDermott" userId="4727e0e7199adb9f" providerId="LiveId" clId="{D27030DC-FFF8-9141-A1DF-A6CCB1FD515E}" dt="2022-09-26T03:54:09.115" v="82" actId="680"/>
        <pc:sldMkLst>
          <pc:docMk/>
          <pc:sldMk cId="2188763678" sldId="281"/>
        </pc:sldMkLst>
      </pc:sldChg>
      <pc:sldChg chg="delSp modSp new mod modClrScheme chgLayout">
        <pc:chgData name="Andrew McDermott" userId="4727e0e7199adb9f" providerId="LiveId" clId="{D27030DC-FFF8-9141-A1DF-A6CCB1FD515E}" dt="2022-09-26T03:55:26.899" v="112" actId="20577"/>
        <pc:sldMkLst>
          <pc:docMk/>
          <pc:sldMk cId="3947050333" sldId="282"/>
        </pc:sldMkLst>
        <pc:spChg chg="mod ord">
          <ac:chgData name="Andrew McDermott" userId="4727e0e7199adb9f" providerId="LiveId" clId="{D27030DC-FFF8-9141-A1DF-A6CCB1FD515E}" dt="2022-09-26T03:55:26.899" v="112" actId="20577"/>
          <ac:spMkLst>
            <pc:docMk/>
            <pc:sldMk cId="3947050333" sldId="282"/>
            <ac:spMk id="2" creationId="{BB9A7285-595E-CD44-487C-F305BD2AE89B}"/>
          </ac:spMkLst>
        </pc:spChg>
        <pc:spChg chg="del">
          <ac:chgData name="Andrew McDermott" userId="4727e0e7199adb9f" providerId="LiveId" clId="{D27030DC-FFF8-9141-A1DF-A6CCB1FD515E}" dt="2022-09-26T03:55:11.803" v="95" actId="700"/>
          <ac:spMkLst>
            <pc:docMk/>
            <pc:sldMk cId="3947050333" sldId="282"/>
            <ac:spMk id="3" creationId="{EB3B64D5-545F-AECA-E30E-5D89F1B0BCC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727e0e7199adb9f/Documents/00%20HOA/Neighborhood%20Survey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[Neighborhood Survey Data.xlsx]Ownership!PivotTable1</c:name>
    <c:fmtId val="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Ownership!$L$2:$L$3</c:f>
              <c:strCache>
                <c:ptCount val="1"/>
                <c:pt idx="0">
                  <c:v>Response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Ownership!$K$4:$K$33</c:f>
              <c:strCach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</c:strCache>
            </c:strRef>
          </c:cat>
          <c:val>
            <c:numRef>
              <c:f>Ownership!$L$4:$L$33</c:f>
              <c:numCache>
                <c:formatCode>General</c:formatCode>
                <c:ptCount val="29"/>
                <c:pt idx="1">
                  <c:v>1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  <c:pt idx="8">
                  <c:v>2</c:v>
                </c:pt>
                <c:pt idx="10">
                  <c:v>2</c:v>
                </c:pt>
                <c:pt idx="14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3</c:v>
                </c:pt>
                <c:pt idx="20">
                  <c:v>1</c:v>
                </c:pt>
                <c:pt idx="21">
                  <c:v>1</c:v>
                </c:pt>
                <c:pt idx="22">
                  <c:v>4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91-4F6D-B7C6-3307849C67C4}"/>
            </c:ext>
          </c:extLst>
        </c:ser>
        <c:ser>
          <c:idx val="1"/>
          <c:order val="1"/>
          <c:tx>
            <c:strRef>
              <c:f>Ownership!$M$2:$M$3</c:f>
              <c:strCache>
                <c:ptCount val="1"/>
                <c:pt idx="0">
                  <c:v>No Response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Ownership!$K$4:$K$33</c:f>
              <c:strCach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</c:strCache>
            </c:strRef>
          </c:cat>
          <c:val>
            <c:numRef>
              <c:f>Ownership!$M$4:$M$33</c:f>
              <c:numCache>
                <c:formatCode>General</c:formatCode>
                <c:ptCount val="29"/>
                <c:pt idx="0">
                  <c:v>4</c:v>
                </c:pt>
                <c:pt idx="1">
                  <c:v>8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  <c:pt idx="5">
                  <c:v>11</c:v>
                </c:pt>
                <c:pt idx="6">
                  <c:v>4</c:v>
                </c:pt>
                <c:pt idx="7">
                  <c:v>11</c:v>
                </c:pt>
                <c:pt idx="8">
                  <c:v>12</c:v>
                </c:pt>
                <c:pt idx="9">
                  <c:v>6</c:v>
                </c:pt>
                <c:pt idx="10">
                  <c:v>6</c:v>
                </c:pt>
                <c:pt idx="11">
                  <c:v>5</c:v>
                </c:pt>
                <c:pt idx="12">
                  <c:v>2</c:v>
                </c:pt>
                <c:pt idx="13">
                  <c:v>5</c:v>
                </c:pt>
                <c:pt idx="14">
                  <c:v>3</c:v>
                </c:pt>
                <c:pt idx="15">
                  <c:v>4</c:v>
                </c:pt>
                <c:pt idx="16">
                  <c:v>4</c:v>
                </c:pt>
                <c:pt idx="17">
                  <c:v>8</c:v>
                </c:pt>
                <c:pt idx="18">
                  <c:v>4</c:v>
                </c:pt>
                <c:pt idx="19">
                  <c:v>7</c:v>
                </c:pt>
                <c:pt idx="20">
                  <c:v>14</c:v>
                </c:pt>
                <c:pt idx="21">
                  <c:v>10</c:v>
                </c:pt>
                <c:pt idx="22">
                  <c:v>13</c:v>
                </c:pt>
                <c:pt idx="23">
                  <c:v>12</c:v>
                </c:pt>
                <c:pt idx="24">
                  <c:v>12</c:v>
                </c:pt>
                <c:pt idx="25">
                  <c:v>7</c:v>
                </c:pt>
                <c:pt idx="26">
                  <c:v>5</c:v>
                </c:pt>
                <c:pt idx="27">
                  <c:v>2</c:v>
                </c:pt>
                <c:pt idx="2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91-4F6D-B7C6-3307849C6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43792"/>
        <c:axId val="48250032"/>
      </c:barChart>
      <c:catAx>
        <c:axId val="4824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50032"/>
        <c:crosses val="autoZero"/>
        <c:auto val="1"/>
        <c:lblAlgn val="ctr"/>
        <c:lblOffset val="100"/>
        <c:noMultiLvlLbl val="0"/>
      </c:catAx>
      <c:valAx>
        <c:axId val="4825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4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D15E3-658A-434E-82AA-0ED9A4B16A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4CED0B6-E334-451B-A3F9-27AE31D0A8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Collect input from residents to inform programming and planning</a:t>
          </a:r>
        </a:p>
      </dgm:t>
    </dgm:pt>
    <dgm:pt modelId="{AA938D00-1BF4-4769-A075-77D41F0A501F}" type="parTrans" cxnId="{FDDF5628-5B3C-41D8-8AF9-11AACBD89A5C}">
      <dgm:prSet/>
      <dgm:spPr/>
      <dgm:t>
        <a:bodyPr/>
        <a:lstStyle/>
        <a:p>
          <a:endParaRPr lang="en-US"/>
        </a:p>
      </dgm:t>
    </dgm:pt>
    <dgm:pt modelId="{60E19F3C-6009-46E8-BD12-B7E32AA39A49}" type="sibTrans" cxnId="{FDDF5628-5B3C-41D8-8AF9-11AACBD89A5C}">
      <dgm:prSet/>
      <dgm:spPr/>
      <dgm:t>
        <a:bodyPr/>
        <a:lstStyle/>
        <a:p>
          <a:endParaRPr lang="en-US"/>
        </a:p>
      </dgm:t>
    </dgm:pt>
    <dgm:pt modelId="{7E2D3903-9BBA-45B3-B59E-80475FA479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results, with expectation of list of recommendations for Board</a:t>
          </a:r>
        </a:p>
      </dgm:t>
    </dgm:pt>
    <dgm:pt modelId="{1EFC5F1F-0522-4434-A6E6-90E7255ACDD1}" type="parTrans" cxnId="{E33D810E-0831-47D4-B028-9D81FB11999B}">
      <dgm:prSet/>
      <dgm:spPr/>
      <dgm:t>
        <a:bodyPr/>
        <a:lstStyle/>
        <a:p>
          <a:endParaRPr lang="en-US"/>
        </a:p>
      </dgm:t>
    </dgm:pt>
    <dgm:pt modelId="{83719FA2-B52F-4CA6-936A-4D8C812CAFF0}" type="sibTrans" cxnId="{E33D810E-0831-47D4-B028-9D81FB11999B}">
      <dgm:prSet/>
      <dgm:spPr/>
      <dgm:t>
        <a:bodyPr/>
        <a:lstStyle/>
        <a:p>
          <a:endParaRPr lang="en-US"/>
        </a:p>
      </dgm:t>
    </dgm:pt>
    <dgm:pt modelId="{980092B3-F3BF-4026-BFC0-A4C6D3E90A6A}" type="pres">
      <dgm:prSet presAssocID="{7C6D15E3-658A-434E-82AA-0ED9A4B16A79}" presName="root" presStyleCnt="0">
        <dgm:presLayoutVars>
          <dgm:dir/>
          <dgm:resizeHandles val="exact"/>
        </dgm:presLayoutVars>
      </dgm:prSet>
      <dgm:spPr/>
    </dgm:pt>
    <dgm:pt modelId="{31D04A31-2A6E-4C7F-B461-BBAE9CB57938}" type="pres">
      <dgm:prSet presAssocID="{D4CED0B6-E334-451B-A3F9-27AE31D0A8D4}" presName="compNode" presStyleCnt="0"/>
      <dgm:spPr/>
    </dgm:pt>
    <dgm:pt modelId="{B35693D9-4E6C-42A3-91E8-5AB7FB91D75A}" type="pres">
      <dgm:prSet presAssocID="{D4CED0B6-E334-451B-A3F9-27AE31D0A8D4}" presName="bgRect" presStyleLbl="bgShp" presStyleIdx="0" presStyleCnt="2"/>
      <dgm:spPr/>
    </dgm:pt>
    <dgm:pt modelId="{C9FE6C7D-E56F-46F9-AD89-5951517F53D2}" type="pres">
      <dgm:prSet presAssocID="{D4CED0B6-E334-451B-A3F9-27AE31D0A8D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4794943-BA6F-4015-BB46-79B46FC58267}" type="pres">
      <dgm:prSet presAssocID="{D4CED0B6-E334-451B-A3F9-27AE31D0A8D4}" presName="spaceRect" presStyleCnt="0"/>
      <dgm:spPr/>
    </dgm:pt>
    <dgm:pt modelId="{29BB72B2-2D27-4297-9F05-F5BB92181FB6}" type="pres">
      <dgm:prSet presAssocID="{D4CED0B6-E334-451B-A3F9-27AE31D0A8D4}" presName="parTx" presStyleLbl="revTx" presStyleIdx="0" presStyleCnt="2">
        <dgm:presLayoutVars>
          <dgm:chMax val="0"/>
          <dgm:chPref val="0"/>
        </dgm:presLayoutVars>
      </dgm:prSet>
      <dgm:spPr/>
    </dgm:pt>
    <dgm:pt modelId="{F68933B1-94AF-47B5-9B94-8013893A10AC}" type="pres">
      <dgm:prSet presAssocID="{60E19F3C-6009-46E8-BD12-B7E32AA39A49}" presName="sibTrans" presStyleCnt="0"/>
      <dgm:spPr/>
    </dgm:pt>
    <dgm:pt modelId="{A7F25361-21B1-42F6-ABF6-F7BFE6D559C9}" type="pres">
      <dgm:prSet presAssocID="{7E2D3903-9BBA-45B3-B59E-80475FA479FA}" presName="compNode" presStyleCnt="0"/>
      <dgm:spPr/>
    </dgm:pt>
    <dgm:pt modelId="{1CE9B50C-CDA2-4D6B-9854-91882D69AAF5}" type="pres">
      <dgm:prSet presAssocID="{7E2D3903-9BBA-45B3-B59E-80475FA479FA}" presName="bgRect" presStyleLbl="bgShp" presStyleIdx="1" presStyleCnt="2"/>
      <dgm:spPr/>
    </dgm:pt>
    <dgm:pt modelId="{74216E1B-A5ED-4740-87F1-B41FA4584C44}" type="pres">
      <dgm:prSet presAssocID="{7E2D3903-9BBA-45B3-B59E-80475FA479F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5B3DB31-9915-4F92-9793-2594865D4F83}" type="pres">
      <dgm:prSet presAssocID="{7E2D3903-9BBA-45B3-B59E-80475FA479FA}" presName="spaceRect" presStyleCnt="0"/>
      <dgm:spPr/>
    </dgm:pt>
    <dgm:pt modelId="{24D8F7E5-5FA3-4943-B785-39CC879F7E27}" type="pres">
      <dgm:prSet presAssocID="{7E2D3903-9BBA-45B3-B59E-80475FA479F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33D810E-0831-47D4-B028-9D81FB11999B}" srcId="{7C6D15E3-658A-434E-82AA-0ED9A4B16A79}" destId="{7E2D3903-9BBA-45B3-B59E-80475FA479FA}" srcOrd="1" destOrd="0" parTransId="{1EFC5F1F-0522-4434-A6E6-90E7255ACDD1}" sibTransId="{83719FA2-B52F-4CA6-936A-4D8C812CAFF0}"/>
    <dgm:cxn modelId="{FDDF5628-5B3C-41D8-8AF9-11AACBD89A5C}" srcId="{7C6D15E3-658A-434E-82AA-0ED9A4B16A79}" destId="{D4CED0B6-E334-451B-A3F9-27AE31D0A8D4}" srcOrd="0" destOrd="0" parTransId="{AA938D00-1BF4-4769-A075-77D41F0A501F}" sibTransId="{60E19F3C-6009-46E8-BD12-B7E32AA39A49}"/>
    <dgm:cxn modelId="{C02AAD66-8A0F-4B80-B158-4DB2154DAF78}" type="presOf" srcId="{D4CED0B6-E334-451B-A3F9-27AE31D0A8D4}" destId="{29BB72B2-2D27-4297-9F05-F5BB92181FB6}" srcOrd="0" destOrd="0" presId="urn:microsoft.com/office/officeart/2018/2/layout/IconVerticalSolidList"/>
    <dgm:cxn modelId="{9F2634B6-4CFF-43A8-9710-CFB9CDF7CBF5}" type="presOf" srcId="{7C6D15E3-658A-434E-82AA-0ED9A4B16A79}" destId="{980092B3-F3BF-4026-BFC0-A4C6D3E90A6A}" srcOrd="0" destOrd="0" presId="urn:microsoft.com/office/officeart/2018/2/layout/IconVerticalSolidList"/>
    <dgm:cxn modelId="{28E026E8-07E7-419B-BF48-CC774895EBC6}" type="presOf" srcId="{7E2D3903-9BBA-45B3-B59E-80475FA479FA}" destId="{24D8F7E5-5FA3-4943-B785-39CC879F7E27}" srcOrd="0" destOrd="0" presId="urn:microsoft.com/office/officeart/2018/2/layout/IconVerticalSolidList"/>
    <dgm:cxn modelId="{0A2A3B3E-472C-4DCB-8732-F0E40C85C779}" type="presParOf" srcId="{980092B3-F3BF-4026-BFC0-A4C6D3E90A6A}" destId="{31D04A31-2A6E-4C7F-B461-BBAE9CB57938}" srcOrd="0" destOrd="0" presId="urn:microsoft.com/office/officeart/2018/2/layout/IconVerticalSolidList"/>
    <dgm:cxn modelId="{A79B036C-D190-4E00-82F0-1FE95082F5FB}" type="presParOf" srcId="{31D04A31-2A6E-4C7F-B461-BBAE9CB57938}" destId="{B35693D9-4E6C-42A3-91E8-5AB7FB91D75A}" srcOrd="0" destOrd="0" presId="urn:microsoft.com/office/officeart/2018/2/layout/IconVerticalSolidList"/>
    <dgm:cxn modelId="{9322FEBC-9F75-4A51-ADA9-E6B3CFC6D0DE}" type="presParOf" srcId="{31D04A31-2A6E-4C7F-B461-BBAE9CB57938}" destId="{C9FE6C7D-E56F-46F9-AD89-5951517F53D2}" srcOrd="1" destOrd="0" presId="urn:microsoft.com/office/officeart/2018/2/layout/IconVerticalSolidList"/>
    <dgm:cxn modelId="{A0FD7AE0-897F-4A3A-BD44-7B27C1A839CA}" type="presParOf" srcId="{31D04A31-2A6E-4C7F-B461-BBAE9CB57938}" destId="{04794943-BA6F-4015-BB46-79B46FC58267}" srcOrd="2" destOrd="0" presId="urn:microsoft.com/office/officeart/2018/2/layout/IconVerticalSolidList"/>
    <dgm:cxn modelId="{510AB7C4-D237-4F77-8451-F6BE0036AF2C}" type="presParOf" srcId="{31D04A31-2A6E-4C7F-B461-BBAE9CB57938}" destId="{29BB72B2-2D27-4297-9F05-F5BB92181FB6}" srcOrd="3" destOrd="0" presId="urn:microsoft.com/office/officeart/2018/2/layout/IconVerticalSolidList"/>
    <dgm:cxn modelId="{BAFD0D98-8E0E-4393-AB9B-0B777111E2EE}" type="presParOf" srcId="{980092B3-F3BF-4026-BFC0-A4C6D3E90A6A}" destId="{F68933B1-94AF-47B5-9B94-8013893A10AC}" srcOrd="1" destOrd="0" presId="urn:microsoft.com/office/officeart/2018/2/layout/IconVerticalSolidList"/>
    <dgm:cxn modelId="{1D89C1D0-D132-45D4-A1B1-B3A71EF93F38}" type="presParOf" srcId="{980092B3-F3BF-4026-BFC0-A4C6D3E90A6A}" destId="{A7F25361-21B1-42F6-ABF6-F7BFE6D559C9}" srcOrd="2" destOrd="0" presId="urn:microsoft.com/office/officeart/2018/2/layout/IconVerticalSolidList"/>
    <dgm:cxn modelId="{2B2C671D-4620-4E3F-B0BC-08D7520F52F7}" type="presParOf" srcId="{A7F25361-21B1-42F6-ABF6-F7BFE6D559C9}" destId="{1CE9B50C-CDA2-4D6B-9854-91882D69AAF5}" srcOrd="0" destOrd="0" presId="urn:microsoft.com/office/officeart/2018/2/layout/IconVerticalSolidList"/>
    <dgm:cxn modelId="{D76D297F-B2F0-48AB-ADE7-579179FE74ED}" type="presParOf" srcId="{A7F25361-21B1-42F6-ABF6-F7BFE6D559C9}" destId="{74216E1B-A5ED-4740-87F1-B41FA4584C44}" srcOrd="1" destOrd="0" presId="urn:microsoft.com/office/officeart/2018/2/layout/IconVerticalSolidList"/>
    <dgm:cxn modelId="{B6FCD931-8F01-419E-A1F2-0815C619FA7A}" type="presParOf" srcId="{A7F25361-21B1-42F6-ABF6-F7BFE6D559C9}" destId="{65B3DB31-9915-4F92-9793-2594865D4F83}" srcOrd="2" destOrd="0" presId="urn:microsoft.com/office/officeart/2018/2/layout/IconVerticalSolidList"/>
    <dgm:cxn modelId="{E50463DF-7E52-465A-B67B-4B5EAFC29949}" type="presParOf" srcId="{A7F25361-21B1-42F6-ABF6-F7BFE6D559C9}" destId="{24D8F7E5-5FA3-4943-B785-39CC879F7E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52800-2B47-4A14-B140-9EC1CA5FE3E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7F22B8-EC45-48BE-8E62-43625BD9754C}">
      <dgm:prSet/>
      <dgm:spPr/>
      <dgm:t>
        <a:bodyPr/>
        <a:lstStyle/>
        <a:p>
          <a:r>
            <a:rPr lang="en-US" dirty="0"/>
            <a:t>Personas</a:t>
          </a:r>
        </a:p>
      </dgm:t>
    </dgm:pt>
    <dgm:pt modelId="{53D1CD9A-BF52-46F6-B5B3-503FF7D130C3}" type="parTrans" cxnId="{DF6B7AD9-264A-4542-B822-86C618F9D531}">
      <dgm:prSet/>
      <dgm:spPr/>
      <dgm:t>
        <a:bodyPr/>
        <a:lstStyle/>
        <a:p>
          <a:endParaRPr lang="en-US"/>
        </a:p>
      </dgm:t>
    </dgm:pt>
    <dgm:pt modelId="{A86A16DF-976A-440A-B4AD-59AB56A62679}" type="sibTrans" cxnId="{DF6B7AD9-264A-4542-B822-86C618F9D531}">
      <dgm:prSet/>
      <dgm:spPr/>
      <dgm:t>
        <a:bodyPr/>
        <a:lstStyle/>
        <a:p>
          <a:endParaRPr lang="en-US"/>
        </a:p>
      </dgm:t>
    </dgm:pt>
    <dgm:pt modelId="{8887B6DE-9285-486C-A740-8FEF193AF637}">
      <dgm:prSet/>
      <dgm:spPr/>
      <dgm:t>
        <a:bodyPr/>
        <a:lstStyle/>
        <a:p>
          <a:r>
            <a:rPr lang="en-US" dirty="0"/>
            <a:t>Emily, Lower 40s, Two Kids (3</a:t>
          </a:r>
          <a:r>
            <a:rPr lang="en-US" baseline="30000" dirty="0"/>
            <a:t>rd</a:t>
          </a:r>
          <a:r>
            <a:rPr lang="en-US" dirty="0"/>
            <a:t> grade, preschool), Been in Neighborhood 4 Years</a:t>
          </a:r>
        </a:p>
      </dgm:t>
    </dgm:pt>
    <dgm:pt modelId="{05F54D43-B4E4-4D64-AAEA-6DEEAED0A321}" type="parTrans" cxnId="{3122A5F3-4001-43CF-BFB9-0E8AFA2843DA}">
      <dgm:prSet/>
      <dgm:spPr/>
      <dgm:t>
        <a:bodyPr/>
        <a:lstStyle/>
        <a:p>
          <a:endParaRPr lang="en-US"/>
        </a:p>
      </dgm:t>
    </dgm:pt>
    <dgm:pt modelId="{798CBDCE-D0F1-43DC-B038-B2CD48C8054B}" type="sibTrans" cxnId="{3122A5F3-4001-43CF-BFB9-0E8AFA2843DA}">
      <dgm:prSet/>
      <dgm:spPr/>
      <dgm:t>
        <a:bodyPr/>
        <a:lstStyle/>
        <a:p>
          <a:endParaRPr lang="en-US"/>
        </a:p>
      </dgm:t>
    </dgm:pt>
    <dgm:pt modelId="{1E466776-3C99-4F98-947A-F6FDF694D405}">
      <dgm:prSet/>
      <dgm:spPr/>
      <dgm:t>
        <a:bodyPr/>
        <a:lstStyle/>
        <a:p>
          <a:r>
            <a:rPr lang="en-US" dirty="0"/>
            <a:t>Keith, Mid 60s, No Kids at Home, Been in Neighborhood 22 Years</a:t>
          </a:r>
        </a:p>
      </dgm:t>
    </dgm:pt>
    <dgm:pt modelId="{B45597E6-EF53-444E-AF40-808718B2AF0E}" type="parTrans" cxnId="{787B2F1E-AB70-43D3-9D94-FE144CA238CB}">
      <dgm:prSet/>
      <dgm:spPr/>
      <dgm:t>
        <a:bodyPr/>
        <a:lstStyle/>
        <a:p>
          <a:endParaRPr lang="en-US"/>
        </a:p>
      </dgm:t>
    </dgm:pt>
    <dgm:pt modelId="{80BE82F7-A559-4683-B8A9-C4F5DAAC4EB4}" type="sibTrans" cxnId="{787B2F1E-AB70-43D3-9D94-FE144CA238CB}">
      <dgm:prSet/>
      <dgm:spPr/>
      <dgm:t>
        <a:bodyPr/>
        <a:lstStyle/>
        <a:p>
          <a:endParaRPr lang="en-US"/>
        </a:p>
      </dgm:t>
    </dgm:pt>
    <dgm:pt modelId="{CF5218E7-D2B3-4DEA-9ACA-CE12F29EA99C}">
      <dgm:prSet/>
      <dgm:spPr/>
      <dgm:t>
        <a:bodyPr/>
        <a:lstStyle/>
        <a:p>
          <a:r>
            <a:rPr lang="en-US" dirty="0"/>
            <a:t>Categorization</a:t>
          </a:r>
        </a:p>
      </dgm:t>
    </dgm:pt>
    <dgm:pt modelId="{5F44B2FC-35B9-48BD-A639-0A88AF865813}" type="parTrans" cxnId="{114C7AE9-9D1F-4D9C-A50D-191ED1542D9F}">
      <dgm:prSet/>
      <dgm:spPr/>
      <dgm:t>
        <a:bodyPr/>
        <a:lstStyle/>
        <a:p>
          <a:endParaRPr lang="en-US"/>
        </a:p>
      </dgm:t>
    </dgm:pt>
    <dgm:pt modelId="{58B30BDD-541A-4269-8840-7F9CB4435956}" type="sibTrans" cxnId="{114C7AE9-9D1F-4D9C-A50D-191ED1542D9F}">
      <dgm:prSet/>
      <dgm:spPr/>
      <dgm:t>
        <a:bodyPr/>
        <a:lstStyle/>
        <a:p>
          <a:endParaRPr lang="en-US"/>
        </a:p>
      </dgm:t>
    </dgm:pt>
    <dgm:pt modelId="{98CE80A5-3AC0-4CFB-BEEB-4380BE9BAB66}">
      <dgm:prSet/>
      <dgm:spPr/>
      <dgm:t>
        <a:bodyPr/>
        <a:lstStyle/>
        <a:p>
          <a:r>
            <a:rPr lang="en-US" dirty="0"/>
            <a:t>Overall</a:t>
          </a:r>
        </a:p>
      </dgm:t>
    </dgm:pt>
    <dgm:pt modelId="{9DBD9278-B361-4FC2-958A-7FA13B6739C8}" type="parTrans" cxnId="{95FF2FDA-1786-4486-B8B5-F3CD8E28139E}">
      <dgm:prSet/>
      <dgm:spPr/>
      <dgm:t>
        <a:bodyPr/>
        <a:lstStyle/>
        <a:p>
          <a:endParaRPr lang="en-US"/>
        </a:p>
      </dgm:t>
    </dgm:pt>
    <dgm:pt modelId="{1BF64A9E-D38E-4C5C-903E-A3667CFDB773}" type="sibTrans" cxnId="{95FF2FDA-1786-4486-B8B5-F3CD8E28139E}">
      <dgm:prSet/>
      <dgm:spPr/>
      <dgm:t>
        <a:bodyPr/>
        <a:lstStyle/>
        <a:p>
          <a:endParaRPr lang="en-US"/>
        </a:p>
      </dgm:t>
    </dgm:pt>
    <dgm:pt modelId="{1AAA9A00-11E4-42CF-B8C2-8F585FCED48B}">
      <dgm:prSet/>
      <dgm:spPr/>
      <dgm:t>
        <a:bodyPr/>
        <a:lstStyle/>
        <a:p>
          <a:r>
            <a:rPr lang="en-US" dirty="0"/>
            <a:t>Children v. No Children/At Home</a:t>
          </a:r>
        </a:p>
      </dgm:t>
    </dgm:pt>
    <dgm:pt modelId="{A47D482C-5186-44A5-BE52-CE488D01D378}" type="parTrans" cxnId="{1571730D-40A8-4B5C-8005-5C818C548331}">
      <dgm:prSet/>
      <dgm:spPr/>
      <dgm:t>
        <a:bodyPr/>
        <a:lstStyle/>
        <a:p>
          <a:endParaRPr lang="en-US"/>
        </a:p>
      </dgm:t>
    </dgm:pt>
    <dgm:pt modelId="{8D5318A6-44B5-4012-8B36-47D1BD9D586F}" type="sibTrans" cxnId="{1571730D-40A8-4B5C-8005-5C818C548331}">
      <dgm:prSet/>
      <dgm:spPr/>
      <dgm:t>
        <a:bodyPr/>
        <a:lstStyle/>
        <a:p>
          <a:endParaRPr lang="en-US"/>
        </a:p>
      </dgm:t>
    </dgm:pt>
    <dgm:pt modelId="{A3A1EEC6-8BE7-49C8-BC01-DE4A8613D43F}">
      <dgm:prSet/>
      <dgm:spPr/>
      <dgm:t>
        <a:bodyPr/>
        <a:lstStyle/>
        <a:p>
          <a:r>
            <a:rPr lang="en-US" dirty="0"/>
            <a:t>Below v. Above Median Ownership Age</a:t>
          </a:r>
        </a:p>
      </dgm:t>
    </dgm:pt>
    <dgm:pt modelId="{48DB0F2A-BE47-4113-84E8-056C72C510B1}" type="parTrans" cxnId="{2DDA1DD5-A866-4B39-B4F1-DAE81BBF9CE2}">
      <dgm:prSet/>
      <dgm:spPr/>
      <dgm:t>
        <a:bodyPr/>
        <a:lstStyle/>
        <a:p>
          <a:endParaRPr lang="en-US"/>
        </a:p>
      </dgm:t>
    </dgm:pt>
    <dgm:pt modelId="{9568E690-3F07-4F01-8D0B-F591AFE61FFA}" type="sibTrans" cxnId="{2DDA1DD5-A866-4B39-B4F1-DAE81BBF9CE2}">
      <dgm:prSet/>
      <dgm:spPr/>
      <dgm:t>
        <a:bodyPr/>
        <a:lstStyle/>
        <a:p>
          <a:endParaRPr lang="en-US"/>
        </a:p>
      </dgm:t>
    </dgm:pt>
    <dgm:pt modelId="{4446A763-0C6D-4A69-8EF3-7BBC668E3407}" type="pres">
      <dgm:prSet presAssocID="{74252800-2B47-4A14-B140-9EC1CA5FE3EE}" presName="Name0" presStyleCnt="0">
        <dgm:presLayoutVars>
          <dgm:dir/>
          <dgm:animLvl val="lvl"/>
          <dgm:resizeHandles val="exact"/>
        </dgm:presLayoutVars>
      </dgm:prSet>
      <dgm:spPr/>
    </dgm:pt>
    <dgm:pt modelId="{9BDA7E4D-C123-4297-BE9A-E279B1CFEC73}" type="pres">
      <dgm:prSet presAssocID="{277F22B8-EC45-48BE-8E62-43625BD9754C}" presName="linNode" presStyleCnt="0"/>
      <dgm:spPr/>
    </dgm:pt>
    <dgm:pt modelId="{FA4A05DB-6782-49E2-A11F-9F70B822B879}" type="pres">
      <dgm:prSet presAssocID="{277F22B8-EC45-48BE-8E62-43625BD9754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B2E5BB7-52DD-48CE-81E8-57FBC05623C2}" type="pres">
      <dgm:prSet presAssocID="{277F22B8-EC45-48BE-8E62-43625BD9754C}" presName="descendantText" presStyleLbl="alignAccFollowNode1" presStyleIdx="0" presStyleCnt="2">
        <dgm:presLayoutVars>
          <dgm:bulletEnabled val="1"/>
        </dgm:presLayoutVars>
      </dgm:prSet>
      <dgm:spPr/>
    </dgm:pt>
    <dgm:pt modelId="{379740E5-D370-4546-8FBB-6C650C848359}" type="pres">
      <dgm:prSet presAssocID="{A86A16DF-976A-440A-B4AD-59AB56A62679}" presName="sp" presStyleCnt="0"/>
      <dgm:spPr/>
    </dgm:pt>
    <dgm:pt modelId="{526F84BB-6FD2-4F56-8AB0-DE39D7BA1120}" type="pres">
      <dgm:prSet presAssocID="{CF5218E7-D2B3-4DEA-9ACA-CE12F29EA99C}" presName="linNode" presStyleCnt="0"/>
      <dgm:spPr/>
    </dgm:pt>
    <dgm:pt modelId="{A4ABACE3-9D6C-4807-B3CD-01A6C836E2C0}" type="pres">
      <dgm:prSet presAssocID="{CF5218E7-D2B3-4DEA-9ACA-CE12F29EA99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A75110F-8D00-4271-8DB2-CBA9348A0F75}" type="pres">
      <dgm:prSet presAssocID="{CF5218E7-D2B3-4DEA-9ACA-CE12F29EA99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571730D-40A8-4B5C-8005-5C818C548331}" srcId="{CF5218E7-D2B3-4DEA-9ACA-CE12F29EA99C}" destId="{1AAA9A00-11E4-42CF-B8C2-8F585FCED48B}" srcOrd="1" destOrd="0" parTransId="{A47D482C-5186-44A5-BE52-CE488D01D378}" sibTransId="{8D5318A6-44B5-4012-8B36-47D1BD9D586F}"/>
    <dgm:cxn modelId="{0DC0520E-52B9-4C84-85A2-FA550887E473}" type="presOf" srcId="{74252800-2B47-4A14-B140-9EC1CA5FE3EE}" destId="{4446A763-0C6D-4A69-8EF3-7BBC668E3407}" srcOrd="0" destOrd="0" presId="urn:microsoft.com/office/officeart/2005/8/layout/vList5"/>
    <dgm:cxn modelId="{787B2F1E-AB70-43D3-9D94-FE144CA238CB}" srcId="{277F22B8-EC45-48BE-8E62-43625BD9754C}" destId="{1E466776-3C99-4F98-947A-F6FDF694D405}" srcOrd="1" destOrd="0" parTransId="{B45597E6-EF53-444E-AF40-808718B2AF0E}" sibTransId="{80BE82F7-A559-4683-B8A9-C4F5DAAC4EB4}"/>
    <dgm:cxn modelId="{3B58C726-49E5-4B19-BDD7-28C71669D61F}" type="presOf" srcId="{8887B6DE-9285-486C-A740-8FEF193AF637}" destId="{4B2E5BB7-52DD-48CE-81E8-57FBC05623C2}" srcOrd="0" destOrd="0" presId="urn:microsoft.com/office/officeart/2005/8/layout/vList5"/>
    <dgm:cxn modelId="{EF6E7F5D-DBC7-4B7C-BAE6-1820CB8EAD29}" type="presOf" srcId="{CF5218E7-D2B3-4DEA-9ACA-CE12F29EA99C}" destId="{A4ABACE3-9D6C-4807-B3CD-01A6C836E2C0}" srcOrd="0" destOrd="0" presId="urn:microsoft.com/office/officeart/2005/8/layout/vList5"/>
    <dgm:cxn modelId="{7912C161-9EE6-4368-A16E-1DD8A52F53B6}" type="presOf" srcId="{1AAA9A00-11E4-42CF-B8C2-8F585FCED48B}" destId="{7A75110F-8D00-4271-8DB2-CBA9348A0F75}" srcOrd="0" destOrd="1" presId="urn:microsoft.com/office/officeart/2005/8/layout/vList5"/>
    <dgm:cxn modelId="{18D30977-E54D-45BA-9D89-9639607AB349}" type="presOf" srcId="{1E466776-3C99-4F98-947A-F6FDF694D405}" destId="{4B2E5BB7-52DD-48CE-81E8-57FBC05623C2}" srcOrd="0" destOrd="1" presId="urn:microsoft.com/office/officeart/2005/8/layout/vList5"/>
    <dgm:cxn modelId="{252D7D94-3EDC-4643-BAB1-ECCEB687EA19}" type="presOf" srcId="{98CE80A5-3AC0-4CFB-BEEB-4380BE9BAB66}" destId="{7A75110F-8D00-4271-8DB2-CBA9348A0F75}" srcOrd="0" destOrd="0" presId="urn:microsoft.com/office/officeart/2005/8/layout/vList5"/>
    <dgm:cxn modelId="{9160B29B-2A67-4DE7-A341-82E959A619F5}" type="presOf" srcId="{A3A1EEC6-8BE7-49C8-BC01-DE4A8613D43F}" destId="{7A75110F-8D00-4271-8DB2-CBA9348A0F75}" srcOrd="0" destOrd="2" presId="urn:microsoft.com/office/officeart/2005/8/layout/vList5"/>
    <dgm:cxn modelId="{6E6762C6-3BF8-45E5-A087-DC0598F333FC}" type="presOf" srcId="{277F22B8-EC45-48BE-8E62-43625BD9754C}" destId="{FA4A05DB-6782-49E2-A11F-9F70B822B879}" srcOrd="0" destOrd="0" presId="urn:microsoft.com/office/officeart/2005/8/layout/vList5"/>
    <dgm:cxn modelId="{2DDA1DD5-A866-4B39-B4F1-DAE81BBF9CE2}" srcId="{CF5218E7-D2B3-4DEA-9ACA-CE12F29EA99C}" destId="{A3A1EEC6-8BE7-49C8-BC01-DE4A8613D43F}" srcOrd="2" destOrd="0" parTransId="{48DB0F2A-BE47-4113-84E8-056C72C510B1}" sibTransId="{9568E690-3F07-4F01-8D0B-F591AFE61FFA}"/>
    <dgm:cxn modelId="{DF6B7AD9-264A-4542-B822-86C618F9D531}" srcId="{74252800-2B47-4A14-B140-9EC1CA5FE3EE}" destId="{277F22B8-EC45-48BE-8E62-43625BD9754C}" srcOrd="0" destOrd="0" parTransId="{53D1CD9A-BF52-46F6-B5B3-503FF7D130C3}" sibTransId="{A86A16DF-976A-440A-B4AD-59AB56A62679}"/>
    <dgm:cxn modelId="{95FF2FDA-1786-4486-B8B5-F3CD8E28139E}" srcId="{CF5218E7-D2B3-4DEA-9ACA-CE12F29EA99C}" destId="{98CE80A5-3AC0-4CFB-BEEB-4380BE9BAB66}" srcOrd="0" destOrd="0" parTransId="{9DBD9278-B361-4FC2-958A-7FA13B6739C8}" sibTransId="{1BF64A9E-D38E-4C5C-903E-A3667CFDB773}"/>
    <dgm:cxn modelId="{114C7AE9-9D1F-4D9C-A50D-191ED1542D9F}" srcId="{74252800-2B47-4A14-B140-9EC1CA5FE3EE}" destId="{CF5218E7-D2B3-4DEA-9ACA-CE12F29EA99C}" srcOrd="1" destOrd="0" parTransId="{5F44B2FC-35B9-48BD-A639-0A88AF865813}" sibTransId="{58B30BDD-541A-4269-8840-7F9CB4435956}"/>
    <dgm:cxn modelId="{3122A5F3-4001-43CF-BFB9-0E8AFA2843DA}" srcId="{277F22B8-EC45-48BE-8E62-43625BD9754C}" destId="{8887B6DE-9285-486C-A740-8FEF193AF637}" srcOrd="0" destOrd="0" parTransId="{05F54D43-B4E4-4D64-AAEA-6DEEAED0A321}" sibTransId="{798CBDCE-D0F1-43DC-B038-B2CD48C8054B}"/>
    <dgm:cxn modelId="{957FD103-23BC-4EE7-B488-0B2E0FB428AD}" type="presParOf" srcId="{4446A763-0C6D-4A69-8EF3-7BBC668E3407}" destId="{9BDA7E4D-C123-4297-BE9A-E279B1CFEC73}" srcOrd="0" destOrd="0" presId="urn:microsoft.com/office/officeart/2005/8/layout/vList5"/>
    <dgm:cxn modelId="{D7AF7B17-E1B8-4ECA-87EA-A22EDD24AF35}" type="presParOf" srcId="{9BDA7E4D-C123-4297-BE9A-E279B1CFEC73}" destId="{FA4A05DB-6782-49E2-A11F-9F70B822B879}" srcOrd="0" destOrd="0" presId="urn:microsoft.com/office/officeart/2005/8/layout/vList5"/>
    <dgm:cxn modelId="{8A3CB27C-A374-48DB-9FBA-0673208E15C3}" type="presParOf" srcId="{9BDA7E4D-C123-4297-BE9A-E279B1CFEC73}" destId="{4B2E5BB7-52DD-48CE-81E8-57FBC05623C2}" srcOrd="1" destOrd="0" presId="urn:microsoft.com/office/officeart/2005/8/layout/vList5"/>
    <dgm:cxn modelId="{59C9224E-9C45-4DF2-A2CF-F61BB7760E1D}" type="presParOf" srcId="{4446A763-0C6D-4A69-8EF3-7BBC668E3407}" destId="{379740E5-D370-4546-8FBB-6C650C848359}" srcOrd="1" destOrd="0" presId="urn:microsoft.com/office/officeart/2005/8/layout/vList5"/>
    <dgm:cxn modelId="{C720CB71-6202-4FAD-9E2F-6BA485E0DD6C}" type="presParOf" srcId="{4446A763-0C6D-4A69-8EF3-7BBC668E3407}" destId="{526F84BB-6FD2-4F56-8AB0-DE39D7BA1120}" srcOrd="2" destOrd="0" presId="urn:microsoft.com/office/officeart/2005/8/layout/vList5"/>
    <dgm:cxn modelId="{82778703-76B1-43E6-ACBC-AD227C2319F5}" type="presParOf" srcId="{526F84BB-6FD2-4F56-8AB0-DE39D7BA1120}" destId="{A4ABACE3-9D6C-4807-B3CD-01A6C836E2C0}" srcOrd="0" destOrd="0" presId="urn:microsoft.com/office/officeart/2005/8/layout/vList5"/>
    <dgm:cxn modelId="{E5619F84-D85E-42A7-906C-1013D0D2BA80}" type="presParOf" srcId="{526F84BB-6FD2-4F56-8AB0-DE39D7BA1120}" destId="{7A75110F-8D00-4271-8DB2-CBA9348A0F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9D8968-439F-4FD1-BF22-03ECA19F4F3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DE03ED-2911-4AB6-9FE3-F99762826A0D}">
      <dgm:prSet/>
      <dgm:spPr/>
      <dgm:t>
        <a:bodyPr/>
        <a:lstStyle/>
        <a:p>
          <a:r>
            <a:rPr lang="en-US" dirty="0"/>
            <a:t>5 and 10 Year Capital Improvement Plan</a:t>
          </a:r>
        </a:p>
      </dgm:t>
    </dgm:pt>
    <dgm:pt modelId="{6EC0AFAF-ABE2-419D-91BD-A7B143A18271}" type="parTrans" cxnId="{5D717697-3CD6-4F0B-86BE-9D28CB1EE5BA}">
      <dgm:prSet/>
      <dgm:spPr/>
      <dgm:t>
        <a:bodyPr/>
        <a:lstStyle/>
        <a:p>
          <a:endParaRPr lang="en-US"/>
        </a:p>
      </dgm:t>
    </dgm:pt>
    <dgm:pt modelId="{4FC0D69F-C6CE-4593-9110-FEC31435358F}" type="sibTrans" cxnId="{5D717697-3CD6-4F0B-86BE-9D28CB1EE5BA}">
      <dgm:prSet/>
      <dgm:spPr/>
      <dgm:t>
        <a:bodyPr/>
        <a:lstStyle/>
        <a:p>
          <a:endParaRPr lang="en-US"/>
        </a:p>
      </dgm:t>
    </dgm:pt>
    <dgm:pt modelId="{6DACA083-CB42-4F0E-ABB4-AE21ABB1C4B0}">
      <dgm:prSet/>
      <dgm:spPr/>
      <dgm:t>
        <a:bodyPr/>
        <a:lstStyle/>
        <a:p>
          <a:r>
            <a:rPr lang="en-US" dirty="0"/>
            <a:t>Review and/or knowledge sharing of Covenants</a:t>
          </a:r>
        </a:p>
      </dgm:t>
    </dgm:pt>
    <dgm:pt modelId="{87ABDFAE-DDF6-4BE8-A1DD-9D9210C9790A}" type="parTrans" cxnId="{8711EA87-946D-4818-897A-F633E5F04943}">
      <dgm:prSet/>
      <dgm:spPr/>
      <dgm:t>
        <a:bodyPr/>
        <a:lstStyle/>
        <a:p>
          <a:endParaRPr lang="en-US"/>
        </a:p>
      </dgm:t>
    </dgm:pt>
    <dgm:pt modelId="{4CC5DBD9-1B42-46B7-9068-DAC8B011316F}" type="sibTrans" cxnId="{8711EA87-946D-4818-897A-F633E5F04943}">
      <dgm:prSet/>
      <dgm:spPr/>
      <dgm:t>
        <a:bodyPr/>
        <a:lstStyle/>
        <a:p>
          <a:endParaRPr lang="en-US"/>
        </a:p>
      </dgm:t>
    </dgm:pt>
    <dgm:pt modelId="{C99096D4-7471-457B-9A1D-3B5FD14CAD92}">
      <dgm:prSet/>
      <dgm:spPr/>
      <dgm:t>
        <a:bodyPr/>
        <a:lstStyle/>
        <a:p>
          <a:r>
            <a:rPr lang="en-US" dirty="0"/>
            <a:t>Value in pool committee</a:t>
          </a:r>
        </a:p>
      </dgm:t>
    </dgm:pt>
    <dgm:pt modelId="{C54AFB22-FF6D-49CC-A88C-F90FE65872FE}" type="parTrans" cxnId="{13DB86E1-C2CB-493F-8AB8-F5AD7E9A7EBA}">
      <dgm:prSet/>
      <dgm:spPr/>
      <dgm:t>
        <a:bodyPr/>
        <a:lstStyle/>
        <a:p>
          <a:endParaRPr lang="en-US"/>
        </a:p>
      </dgm:t>
    </dgm:pt>
    <dgm:pt modelId="{2D9D1E4F-0E62-4ADC-8BB1-1EB8FD643B90}" type="sibTrans" cxnId="{13DB86E1-C2CB-493F-8AB8-F5AD7E9A7EBA}">
      <dgm:prSet/>
      <dgm:spPr/>
      <dgm:t>
        <a:bodyPr/>
        <a:lstStyle/>
        <a:p>
          <a:endParaRPr lang="en-US"/>
        </a:p>
      </dgm:t>
    </dgm:pt>
    <dgm:pt modelId="{9FC08837-EF3F-4A4D-8436-711D61F54FDC}">
      <dgm:prSet/>
      <dgm:spPr/>
      <dgm:t>
        <a:bodyPr/>
        <a:lstStyle/>
        <a:p>
          <a:r>
            <a:rPr lang="en-US" dirty="0"/>
            <a:t>Appearance is speeding issue not prioritized high enough</a:t>
          </a:r>
        </a:p>
      </dgm:t>
    </dgm:pt>
    <dgm:pt modelId="{158F7139-290E-4258-8510-2C9BC6D3612C}" type="parTrans" cxnId="{50D80099-49DA-41EC-948B-09C996ECD8A6}">
      <dgm:prSet/>
      <dgm:spPr/>
      <dgm:t>
        <a:bodyPr/>
        <a:lstStyle/>
        <a:p>
          <a:endParaRPr lang="en-US"/>
        </a:p>
      </dgm:t>
    </dgm:pt>
    <dgm:pt modelId="{AFB63013-58CA-4CC2-8FA0-242594517A36}" type="sibTrans" cxnId="{50D80099-49DA-41EC-948B-09C996ECD8A6}">
      <dgm:prSet/>
      <dgm:spPr/>
      <dgm:t>
        <a:bodyPr/>
        <a:lstStyle/>
        <a:p>
          <a:endParaRPr lang="en-US"/>
        </a:p>
      </dgm:t>
    </dgm:pt>
    <dgm:pt modelId="{3F454C18-4C68-4462-AE35-4992F719651F}">
      <dgm:prSet/>
      <dgm:spPr/>
      <dgm:t>
        <a:bodyPr/>
        <a:lstStyle/>
        <a:p>
          <a:r>
            <a:rPr lang="en-US" dirty="0"/>
            <a:t>More information about renting clubhouse process</a:t>
          </a:r>
        </a:p>
      </dgm:t>
    </dgm:pt>
    <dgm:pt modelId="{4386FE88-DDEA-4E76-9260-CDB9B36095C8}" type="parTrans" cxnId="{087CC523-2708-4255-A298-63586C4AF62E}">
      <dgm:prSet/>
      <dgm:spPr/>
      <dgm:t>
        <a:bodyPr/>
        <a:lstStyle/>
        <a:p>
          <a:endParaRPr lang="en-US"/>
        </a:p>
      </dgm:t>
    </dgm:pt>
    <dgm:pt modelId="{40D2C561-F214-4861-90BC-EC2E16C836BB}" type="sibTrans" cxnId="{087CC523-2708-4255-A298-63586C4AF62E}">
      <dgm:prSet/>
      <dgm:spPr/>
      <dgm:t>
        <a:bodyPr/>
        <a:lstStyle/>
        <a:p>
          <a:endParaRPr lang="en-US"/>
        </a:p>
      </dgm:t>
    </dgm:pt>
    <dgm:pt modelId="{A1C682A4-AE51-4A4F-BD81-A696BE13BA32}">
      <dgm:prSet/>
      <dgm:spPr/>
      <dgm:t>
        <a:bodyPr/>
        <a:lstStyle/>
        <a:p>
          <a:r>
            <a:rPr lang="en-US" dirty="0"/>
            <a:t>Access to annual budget/expenditures report</a:t>
          </a:r>
        </a:p>
      </dgm:t>
    </dgm:pt>
    <dgm:pt modelId="{78EE89E2-9784-4505-8C12-4F1D8B40CD89}" type="parTrans" cxnId="{2812A1D0-5D99-4555-A721-C6566031EAB3}">
      <dgm:prSet/>
      <dgm:spPr/>
      <dgm:t>
        <a:bodyPr/>
        <a:lstStyle/>
        <a:p>
          <a:endParaRPr lang="en-US"/>
        </a:p>
      </dgm:t>
    </dgm:pt>
    <dgm:pt modelId="{92401F17-2D50-450F-9E29-2B1B5FAFB5F6}" type="sibTrans" cxnId="{2812A1D0-5D99-4555-A721-C6566031EAB3}">
      <dgm:prSet/>
      <dgm:spPr/>
      <dgm:t>
        <a:bodyPr/>
        <a:lstStyle/>
        <a:p>
          <a:endParaRPr lang="en-US"/>
        </a:p>
      </dgm:t>
    </dgm:pt>
    <dgm:pt modelId="{592743D0-548A-4328-BDCA-5759F532B0C8}">
      <dgm:prSet/>
      <dgm:spPr/>
      <dgm:t>
        <a:bodyPr/>
        <a:lstStyle/>
        <a:p>
          <a:r>
            <a:rPr lang="en-US" dirty="0"/>
            <a:t>Dues for limited use</a:t>
          </a:r>
        </a:p>
      </dgm:t>
    </dgm:pt>
    <dgm:pt modelId="{6D1A6624-1A93-4FA1-A1F4-0DBD9EAA0927}" type="parTrans" cxnId="{745C6DE1-8846-45FB-B5C9-6238AE0C5577}">
      <dgm:prSet/>
      <dgm:spPr/>
      <dgm:t>
        <a:bodyPr/>
        <a:lstStyle/>
        <a:p>
          <a:endParaRPr lang="en-US"/>
        </a:p>
      </dgm:t>
    </dgm:pt>
    <dgm:pt modelId="{8C31F99B-26FE-4A89-B8E9-94DED763D5D2}" type="sibTrans" cxnId="{745C6DE1-8846-45FB-B5C9-6238AE0C5577}">
      <dgm:prSet/>
      <dgm:spPr/>
      <dgm:t>
        <a:bodyPr/>
        <a:lstStyle/>
        <a:p>
          <a:endParaRPr lang="en-US"/>
        </a:p>
      </dgm:t>
    </dgm:pt>
    <dgm:pt modelId="{8D7CAFFB-A909-48F9-A31A-48854B119B84}">
      <dgm:prSet/>
      <dgm:spPr/>
      <dgm:t>
        <a:bodyPr/>
        <a:lstStyle/>
        <a:p>
          <a:r>
            <a:rPr lang="en-US" dirty="0"/>
            <a:t>Better landscaping at Hampton Glen neighborhood entrance</a:t>
          </a:r>
        </a:p>
      </dgm:t>
    </dgm:pt>
    <dgm:pt modelId="{5B3E0FB2-EB54-4689-BAC1-B3843AA1DF3F}" type="parTrans" cxnId="{1A670EC0-12D6-4B20-A8CB-93A67CD2FFCE}">
      <dgm:prSet/>
      <dgm:spPr/>
      <dgm:t>
        <a:bodyPr/>
        <a:lstStyle/>
        <a:p>
          <a:endParaRPr lang="en-US"/>
        </a:p>
      </dgm:t>
    </dgm:pt>
    <dgm:pt modelId="{85BA5BB4-0617-499C-A661-DFDCF437634B}" type="sibTrans" cxnId="{1A670EC0-12D6-4B20-A8CB-93A67CD2FFCE}">
      <dgm:prSet/>
      <dgm:spPr/>
      <dgm:t>
        <a:bodyPr/>
        <a:lstStyle/>
        <a:p>
          <a:endParaRPr lang="en-US"/>
        </a:p>
      </dgm:t>
    </dgm:pt>
    <dgm:pt modelId="{660B8C72-3F1D-4F5D-B362-2D3AFF29032F}">
      <dgm:prSet/>
      <dgm:spPr/>
      <dgm:t>
        <a:bodyPr/>
        <a:lstStyle/>
        <a:p>
          <a:r>
            <a:rPr lang="en-US" dirty="0"/>
            <a:t>More opportunities to get kids together</a:t>
          </a:r>
        </a:p>
      </dgm:t>
    </dgm:pt>
    <dgm:pt modelId="{BE53BB54-FC2E-434F-9EAA-C2980E022298}" type="parTrans" cxnId="{4BB9A1B7-057D-4654-A486-3FFC8F5C6909}">
      <dgm:prSet/>
      <dgm:spPr/>
      <dgm:t>
        <a:bodyPr/>
        <a:lstStyle/>
        <a:p>
          <a:endParaRPr lang="en-US"/>
        </a:p>
      </dgm:t>
    </dgm:pt>
    <dgm:pt modelId="{89E0A0FD-79A7-4E8E-99A9-7D1646760AE1}" type="sibTrans" cxnId="{4BB9A1B7-057D-4654-A486-3FFC8F5C6909}">
      <dgm:prSet/>
      <dgm:spPr/>
      <dgm:t>
        <a:bodyPr/>
        <a:lstStyle/>
        <a:p>
          <a:endParaRPr lang="en-US"/>
        </a:p>
      </dgm:t>
    </dgm:pt>
    <dgm:pt modelId="{30291FD0-5652-4F52-AEC0-2F9DA62989F2}" type="pres">
      <dgm:prSet presAssocID="{039D8968-439F-4FD1-BF22-03ECA19F4F30}" presName="diagram" presStyleCnt="0">
        <dgm:presLayoutVars>
          <dgm:dir/>
          <dgm:resizeHandles val="exact"/>
        </dgm:presLayoutVars>
      </dgm:prSet>
      <dgm:spPr/>
    </dgm:pt>
    <dgm:pt modelId="{B9B35AE0-F1D4-4FDA-A97A-1E9E0D6C20E6}" type="pres">
      <dgm:prSet presAssocID="{ABDE03ED-2911-4AB6-9FE3-F99762826A0D}" presName="node" presStyleLbl="node1" presStyleIdx="0" presStyleCnt="9">
        <dgm:presLayoutVars>
          <dgm:bulletEnabled val="1"/>
        </dgm:presLayoutVars>
      </dgm:prSet>
      <dgm:spPr/>
    </dgm:pt>
    <dgm:pt modelId="{98463680-8B88-4963-8FA8-9F08C12B51A9}" type="pres">
      <dgm:prSet presAssocID="{4FC0D69F-C6CE-4593-9110-FEC31435358F}" presName="sibTrans" presStyleCnt="0"/>
      <dgm:spPr/>
    </dgm:pt>
    <dgm:pt modelId="{63A3AD77-F13D-4AE1-B702-B6EE92AFD393}" type="pres">
      <dgm:prSet presAssocID="{A1C682A4-AE51-4A4F-BD81-A696BE13BA32}" presName="node" presStyleLbl="node1" presStyleIdx="1" presStyleCnt="9">
        <dgm:presLayoutVars>
          <dgm:bulletEnabled val="1"/>
        </dgm:presLayoutVars>
      </dgm:prSet>
      <dgm:spPr/>
    </dgm:pt>
    <dgm:pt modelId="{DF7BB38C-3610-4DBE-A805-3EB2921421E4}" type="pres">
      <dgm:prSet presAssocID="{92401F17-2D50-450F-9E29-2B1B5FAFB5F6}" presName="sibTrans" presStyleCnt="0"/>
      <dgm:spPr/>
    </dgm:pt>
    <dgm:pt modelId="{3E540EC1-6379-4D79-9364-8E5D10713263}" type="pres">
      <dgm:prSet presAssocID="{9FC08837-EF3F-4A4D-8436-711D61F54FDC}" presName="node" presStyleLbl="node1" presStyleIdx="2" presStyleCnt="9">
        <dgm:presLayoutVars>
          <dgm:bulletEnabled val="1"/>
        </dgm:presLayoutVars>
      </dgm:prSet>
      <dgm:spPr/>
    </dgm:pt>
    <dgm:pt modelId="{51AC4250-5BA5-4101-B0F4-B75360A5F8B5}" type="pres">
      <dgm:prSet presAssocID="{AFB63013-58CA-4CC2-8FA0-242594517A36}" presName="sibTrans" presStyleCnt="0"/>
      <dgm:spPr/>
    </dgm:pt>
    <dgm:pt modelId="{F06BDB16-85A1-4CC5-9DC7-5D9B6685742F}" type="pres">
      <dgm:prSet presAssocID="{8D7CAFFB-A909-48F9-A31A-48854B119B84}" presName="node" presStyleLbl="node1" presStyleIdx="3" presStyleCnt="9">
        <dgm:presLayoutVars>
          <dgm:bulletEnabled val="1"/>
        </dgm:presLayoutVars>
      </dgm:prSet>
      <dgm:spPr/>
    </dgm:pt>
    <dgm:pt modelId="{864159EE-4E45-4EE1-84E3-A0E335E7BC74}" type="pres">
      <dgm:prSet presAssocID="{85BA5BB4-0617-499C-A661-DFDCF437634B}" presName="sibTrans" presStyleCnt="0"/>
      <dgm:spPr/>
    </dgm:pt>
    <dgm:pt modelId="{E0B586DD-CF06-41A7-A943-3B3346DEE14C}" type="pres">
      <dgm:prSet presAssocID="{592743D0-548A-4328-BDCA-5759F532B0C8}" presName="node" presStyleLbl="node1" presStyleIdx="4" presStyleCnt="9">
        <dgm:presLayoutVars>
          <dgm:bulletEnabled val="1"/>
        </dgm:presLayoutVars>
      </dgm:prSet>
      <dgm:spPr/>
    </dgm:pt>
    <dgm:pt modelId="{DD86F46A-EA70-4B2B-BAAD-DDBADF3F5375}" type="pres">
      <dgm:prSet presAssocID="{8C31F99B-26FE-4A89-B8E9-94DED763D5D2}" presName="sibTrans" presStyleCnt="0"/>
      <dgm:spPr/>
    </dgm:pt>
    <dgm:pt modelId="{EAD64FE7-0A9C-475E-9434-6DE2D0C1A774}" type="pres">
      <dgm:prSet presAssocID="{3F454C18-4C68-4462-AE35-4992F719651F}" presName="node" presStyleLbl="node1" presStyleIdx="5" presStyleCnt="9">
        <dgm:presLayoutVars>
          <dgm:bulletEnabled val="1"/>
        </dgm:presLayoutVars>
      </dgm:prSet>
      <dgm:spPr/>
    </dgm:pt>
    <dgm:pt modelId="{54B7478B-688D-4BD4-B581-4149C747642C}" type="pres">
      <dgm:prSet presAssocID="{40D2C561-F214-4861-90BC-EC2E16C836BB}" presName="sibTrans" presStyleCnt="0"/>
      <dgm:spPr/>
    </dgm:pt>
    <dgm:pt modelId="{1255AF21-ED4E-4CD6-8EB2-5FBFCAE93106}" type="pres">
      <dgm:prSet presAssocID="{660B8C72-3F1D-4F5D-B362-2D3AFF29032F}" presName="node" presStyleLbl="node1" presStyleIdx="6" presStyleCnt="9">
        <dgm:presLayoutVars>
          <dgm:bulletEnabled val="1"/>
        </dgm:presLayoutVars>
      </dgm:prSet>
      <dgm:spPr/>
    </dgm:pt>
    <dgm:pt modelId="{18779A2C-5291-432A-86A2-CF3A9847B07B}" type="pres">
      <dgm:prSet presAssocID="{89E0A0FD-79A7-4E8E-99A9-7D1646760AE1}" presName="sibTrans" presStyleCnt="0"/>
      <dgm:spPr/>
    </dgm:pt>
    <dgm:pt modelId="{843A4B9F-7CDA-4214-AE2D-F321C88A6A41}" type="pres">
      <dgm:prSet presAssocID="{6DACA083-CB42-4F0E-ABB4-AE21ABB1C4B0}" presName="node" presStyleLbl="node1" presStyleIdx="7" presStyleCnt="9">
        <dgm:presLayoutVars>
          <dgm:bulletEnabled val="1"/>
        </dgm:presLayoutVars>
      </dgm:prSet>
      <dgm:spPr/>
    </dgm:pt>
    <dgm:pt modelId="{F30EE043-E72A-40EE-A271-03A695E92556}" type="pres">
      <dgm:prSet presAssocID="{4CC5DBD9-1B42-46B7-9068-DAC8B011316F}" presName="sibTrans" presStyleCnt="0"/>
      <dgm:spPr/>
    </dgm:pt>
    <dgm:pt modelId="{B59267B3-6668-4F55-B58F-707D110E5C5B}" type="pres">
      <dgm:prSet presAssocID="{C99096D4-7471-457B-9A1D-3B5FD14CAD92}" presName="node" presStyleLbl="node1" presStyleIdx="8" presStyleCnt="9">
        <dgm:presLayoutVars>
          <dgm:bulletEnabled val="1"/>
        </dgm:presLayoutVars>
      </dgm:prSet>
      <dgm:spPr/>
    </dgm:pt>
  </dgm:ptLst>
  <dgm:cxnLst>
    <dgm:cxn modelId="{49B9E718-5B8E-4FAD-AE9A-285059EEA8ED}" type="presOf" srcId="{8D7CAFFB-A909-48F9-A31A-48854B119B84}" destId="{F06BDB16-85A1-4CC5-9DC7-5D9B6685742F}" srcOrd="0" destOrd="0" presId="urn:microsoft.com/office/officeart/2005/8/layout/default"/>
    <dgm:cxn modelId="{D21DE222-B2D5-4A93-99E8-21603E349616}" type="presOf" srcId="{039D8968-439F-4FD1-BF22-03ECA19F4F30}" destId="{30291FD0-5652-4F52-AEC0-2F9DA62989F2}" srcOrd="0" destOrd="0" presId="urn:microsoft.com/office/officeart/2005/8/layout/default"/>
    <dgm:cxn modelId="{087CC523-2708-4255-A298-63586C4AF62E}" srcId="{039D8968-439F-4FD1-BF22-03ECA19F4F30}" destId="{3F454C18-4C68-4462-AE35-4992F719651F}" srcOrd="5" destOrd="0" parTransId="{4386FE88-DDEA-4E76-9260-CDB9B36095C8}" sibTransId="{40D2C561-F214-4861-90BC-EC2E16C836BB}"/>
    <dgm:cxn modelId="{9E55F439-9DDA-41D8-9F34-EFAD4DC3CDF2}" type="presOf" srcId="{A1C682A4-AE51-4A4F-BD81-A696BE13BA32}" destId="{63A3AD77-F13D-4AE1-B702-B6EE92AFD393}" srcOrd="0" destOrd="0" presId="urn:microsoft.com/office/officeart/2005/8/layout/default"/>
    <dgm:cxn modelId="{63F84A5F-C811-40A8-9639-28C7E814CF44}" type="presOf" srcId="{6DACA083-CB42-4F0E-ABB4-AE21ABB1C4B0}" destId="{843A4B9F-7CDA-4214-AE2D-F321C88A6A41}" srcOrd="0" destOrd="0" presId="urn:microsoft.com/office/officeart/2005/8/layout/default"/>
    <dgm:cxn modelId="{675B7D6B-E0B8-4109-ABEC-6D8F2F79EB50}" type="presOf" srcId="{ABDE03ED-2911-4AB6-9FE3-F99762826A0D}" destId="{B9B35AE0-F1D4-4FDA-A97A-1E9E0D6C20E6}" srcOrd="0" destOrd="0" presId="urn:microsoft.com/office/officeart/2005/8/layout/default"/>
    <dgm:cxn modelId="{C14E817C-44CC-454B-A260-624FC452F1D2}" type="presOf" srcId="{592743D0-548A-4328-BDCA-5759F532B0C8}" destId="{E0B586DD-CF06-41A7-A943-3B3346DEE14C}" srcOrd="0" destOrd="0" presId="urn:microsoft.com/office/officeart/2005/8/layout/default"/>
    <dgm:cxn modelId="{8711EA87-946D-4818-897A-F633E5F04943}" srcId="{039D8968-439F-4FD1-BF22-03ECA19F4F30}" destId="{6DACA083-CB42-4F0E-ABB4-AE21ABB1C4B0}" srcOrd="7" destOrd="0" parTransId="{87ABDFAE-DDF6-4BE8-A1DD-9D9210C9790A}" sibTransId="{4CC5DBD9-1B42-46B7-9068-DAC8B011316F}"/>
    <dgm:cxn modelId="{5D717697-3CD6-4F0B-86BE-9D28CB1EE5BA}" srcId="{039D8968-439F-4FD1-BF22-03ECA19F4F30}" destId="{ABDE03ED-2911-4AB6-9FE3-F99762826A0D}" srcOrd="0" destOrd="0" parTransId="{6EC0AFAF-ABE2-419D-91BD-A7B143A18271}" sibTransId="{4FC0D69F-C6CE-4593-9110-FEC31435358F}"/>
    <dgm:cxn modelId="{50D80099-49DA-41EC-948B-09C996ECD8A6}" srcId="{039D8968-439F-4FD1-BF22-03ECA19F4F30}" destId="{9FC08837-EF3F-4A4D-8436-711D61F54FDC}" srcOrd="2" destOrd="0" parTransId="{158F7139-290E-4258-8510-2C9BC6D3612C}" sibTransId="{AFB63013-58CA-4CC2-8FA0-242594517A36}"/>
    <dgm:cxn modelId="{4BB9A1B7-057D-4654-A486-3FFC8F5C6909}" srcId="{039D8968-439F-4FD1-BF22-03ECA19F4F30}" destId="{660B8C72-3F1D-4F5D-B362-2D3AFF29032F}" srcOrd="6" destOrd="0" parTransId="{BE53BB54-FC2E-434F-9EAA-C2980E022298}" sibTransId="{89E0A0FD-79A7-4E8E-99A9-7D1646760AE1}"/>
    <dgm:cxn modelId="{1A670EC0-12D6-4B20-A8CB-93A67CD2FFCE}" srcId="{039D8968-439F-4FD1-BF22-03ECA19F4F30}" destId="{8D7CAFFB-A909-48F9-A31A-48854B119B84}" srcOrd="3" destOrd="0" parTransId="{5B3E0FB2-EB54-4689-BAC1-B3843AA1DF3F}" sibTransId="{85BA5BB4-0617-499C-A661-DFDCF437634B}"/>
    <dgm:cxn modelId="{AD21B3CD-3550-40C1-BA05-ADE6B4921D1E}" type="presOf" srcId="{660B8C72-3F1D-4F5D-B362-2D3AFF29032F}" destId="{1255AF21-ED4E-4CD6-8EB2-5FBFCAE93106}" srcOrd="0" destOrd="0" presId="urn:microsoft.com/office/officeart/2005/8/layout/default"/>
    <dgm:cxn modelId="{2812A1D0-5D99-4555-A721-C6566031EAB3}" srcId="{039D8968-439F-4FD1-BF22-03ECA19F4F30}" destId="{A1C682A4-AE51-4A4F-BD81-A696BE13BA32}" srcOrd="1" destOrd="0" parTransId="{78EE89E2-9784-4505-8C12-4F1D8B40CD89}" sibTransId="{92401F17-2D50-450F-9E29-2B1B5FAFB5F6}"/>
    <dgm:cxn modelId="{0FC8C1D1-56B8-4E41-923B-7A48E40022D7}" type="presOf" srcId="{C99096D4-7471-457B-9A1D-3B5FD14CAD92}" destId="{B59267B3-6668-4F55-B58F-707D110E5C5B}" srcOrd="0" destOrd="0" presId="urn:microsoft.com/office/officeart/2005/8/layout/default"/>
    <dgm:cxn modelId="{745C6DE1-8846-45FB-B5C9-6238AE0C5577}" srcId="{039D8968-439F-4FD1-BF22-03ECA19F4F30}" destId="{592743D0-548A-4328-BDCA-5759F532B0C8}" srcOrd="4" destOrd="0" parTransId="{6D1A6624-1A93-4FA1-A1F4-0DBD9EAA0927}" sibTransId="{8C31F99B-26FE-4A89-B8E9-94DED763D5D2}"/>
    <dgm:cxn modelId="{13DB86E1-C2CB-493F-8AB8-F5AD7E9A7EBA}" srcId="{039D8968-439F-4FD1-BF22-03ECA19F4F30}" destId="{C99096D4-7471-457B-9A1D-3B5FD14CAD92}" srcOrd="8" destOrd="0" parTransId="{C54AFB22-FF6D-49CC-A88C-F90FE65872FE}" sibTransId="{2D9D1E4F-0E62-4ADC-8BB1-1EB8FD643B90}"/>
    <dgm:cxn modelId="{A58AD0E5-8811-45BB-8413-3A3F04342D10}" type="presOf" srcId="{3F454C18-4C68-4462-AE35-4992F719651F}" destId="{EAD64FE7-0A9C-475E-9434-6DE2D0C1A774}" srcOrd="0" destOrd="0" presId="urn:microsoft.com/office/officeart/2005/8/layout/default"/>
    <dgm:cxn modelId="{321291F6-3D14-42EF-B840-78F051DC7350}" type="presOf" srcId="{9FC08837-EF3F-4A4D-8436-711D61F54FDC}" destId="{3E540EC1-6379-4D79-9364-8E5D10713263}" srcOrd="0" destOrd="0" presId="urn:microsoft.com/office/officeart/2005/8/layout/default"/>
    <dgm:cxn modelId="{DFEE05E8-BD08-4ABF-9CAF-FFAB3009E819}" type="presParOf" srcId="{30291FD0-5652-4F52-AEC0-2F9DA62989F2}" destId="{B9B35AE0-F1D4-4FDA-A97A-1E9E0D6C20E6}" srcOrd="0" destOrd="0" presId="urn:microsoft.com/office/officeart/2005/8/layout/default"/>
    <dgm:cxn modelId="{4F1D406C-DB13-4819-A509-0C209445EBB6}" type="presParOf" srcId="{30291FD0-5652-4F52-AEC0-2F9DA62989F2}" destId="{98463680-8B88-4963-8FA8-9F08C12B51A9}" srcOrd="1" destOrd="0" presId="urn:microsoft.com/office/officeart/2005/8/layout/default"/>
    <dgm:cxn modelId="{85F42490-C191-45FC-93A5-AB2A1225DAE9}" type="presParOf" srcId="{30291FD0-5652-4F52-AEC0-2F9DA62989F2}" destId="{63A3AD77-F13D-4AE1-B702-B6EE92AFD393}" srcOrd="2" destOrd="0" presId="urn:microsoft.com/office/officeart/2005/8/layout/default"/>
    <dgm:cxn modelId="{D946491E-034C-4B2C-9B6A-3D00D1BDD19C}" type="presParOf" srcId="{30291FD0-5652-4F52-AEC0-2F9DA62989F2}" destId="{DF7BB38C-3610-4DBE-A805-3EB2921421E4}" srcOrd="3" destOrd="0" presId="urn:microsoft.com/office/officeart/2005/8/layout/default"/>
    <dgm:cxn modelId="{246EA217-762C-45DC-B5B7-AD160713D241}" type="presParOf" srcId="{30291FD0-5652-4F52-AEC0-2F9DA62989F2}" destId="{3E540EC1-6379-4D79-9364-8E5D10713263}" srcOrd="4" destOrd="0" presId="urn:microsoft.com/office/officeart/2005/8/layout/default"/>
    <dgm:cxn modelId="{34F1C598-EB42-431D-80FE-F42B7D6B86ED}" type="presParOf" srcId="{30291FD0-5652-4F52-AEC0-2F9DA62989F2}" destId="{51AC4250-5BA5-4101-B0F4-B75360A5F8B5}" srcOrd="5" destOrd="0" presId="urn:microsoft.com/office/officeart/2005/8/layout/default"/>
    <dgm:cxn modelId="{1D2385AA-8037-4440-9A20-1E14C2E8D48E}" type="presParOf" srcId="{30291FD0-5652-4F52-AEC0-2F9DA62989F2}" destId="{F06BDB16-85A1-4CC5-9DC7-5D9B6685742F}" srcOrd="6" destOrd="0" presId="urn:microsoft.com/office/officeart/2005/8/layout/default"/>
    <dgm:cxn modelId="{3AEC411E-B9B4-4C68-A69B-315FFC237523}" type="presParOf" srcId="{30291FD0-5652-4F52-AEC0-2F9DA62989F2}" destId="{864159EE-4E45-4EE1-84E3-A0E335E7BC74}" srcOrd="7" destOrd="0" presId="urn:microsoft.com/office/officeart/2005/8/layout/default"/>
    <dgm:cxn modelId="{C8C7219A-AA75-4E9C-9EBC-D355723F077E}" type="presParOf" srcId="{30291FD0-5652-4F52-AEC0-2F9DA62989F2}" destId="{E0B586DD-CF06-41A7-A943-3B3346DEE14C}" srcOrd="8" destOrd="0" presId="urn:microsoft.com/office/officeart/2005/8/layout/default"/>
    <dgm:cxn modelId="{3BA9CF48-FB6D-4FF9-9429-1484C83649CC}" type="presParOf" srcId="{30291FD0-5652-4F52-AEC0-2F9DA62989F2}" destId="{DD86F46A-EA70-4B2B-BAAD-DDBADF3F5375}" srcOrd="9" destOrd="0" presId="urn:microsoft.com/office/officeart/2005/8/layout/default"/>
    <dgm:cxn modelId="{4C7B4A48-C868-41E2-8BFA-6C69DE790B64}" type="presParOf" srcId="{30291FD0-5652-4F52-AEC0-2F9DA62989F2}" destId="{EAD64FE7-0A9C-475E-9434-6DE2D0C1A774}" srcOrd="10" destOrd="0" presId="urn:microsoft.com/office/officeart/2005/8/layout/default"/>
    <dgm:cxn modelId="{7895DE55-AC89-4722-862A-B94AB841FF81}" type="presParOf" srcId="{30291FD0-5652-4F52-AEC0-2F9DA62989F2}" destId="{54B7478B-688D-4BD4-B581-4149C747642C}" srcOrd="11" destOrd="0" presId="urn:microsoft.com/office/officeart/2005/8/layout/default"/>
    <dgm:cxn modelId="{F406A3C7-75EF-494F-A1C9-5D5C2A758349}" type="presParOf" srcId="{30291FD0-5652-4F52-AEC0-2F9DA62989F2}" destId="{1255AF21-ED4E-4CD6-8EB2-5FBFCAE93106}" srcOrd="12" destOrd="0" presId="urn:microsoft.com/office/officeart/2005/8/layout/default"/>
    <dgm:cxn modelId="{FDBD75B2-BEB7-4001-8076-269C91FC11F1}" type="presParOf" srcId="{30291FD0-5652-4F52-AEC0-2F9DA62989F2}" destId="{18779A2C-5291-432A-86A2-CF3A9847B07B}" srcOrd="13" destOrd="0" presId="urn:microsoft.com/office/officeart/2005/8/layout/default"/>
    <dgm:cxn modelId="{9F079B6F-AD36-403B-A5FA-929DB8B8E6C9}" type="presParOf" srcId="{30291FD0-5652-4F52-AEC0-2F9DA62989F2}" destId="{843A4B9F-7CDA-4214-AE2D-F321C88A6A41}" srcOrd="14" destOrd="0" presId="urn:microsoft.com/office/officeart/2005/8/layout/default"/>
    <dgm:cxn modelId="{5E749AD7-D5E5-4FC0-AF77-31EDEAFC5D10}" type="presParOf" srcId="{30291FD0-5652-4F52-AEC0-2F9DA62989F2}" destId="{F30EE043-E72A-40EE-A271-03A695E92556}" srcOrd="15" destOrd="0" presId="urn:microsoft.com/office/officeart/2005/8/layout/default"/>
    <dgm:cxn modelId="{A92F52CC-7BFB-41A9-A7F5-B5CB41ABD15D}" type="presParOf" srcId="{30291FD0-5652-4F52-AEC0-2F9DA62989F2}" destId="{B59267B3-6668-4F55-B58F-707D110E5C5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693D9-4E6C-42A3-91E8-5AB7FB91D75A}">
      <dsp:nvSpPr>
        <dsp:cNvPr id="0" name=""/>
        <dsp:cNvSpPr/>
      </dsp:nvSpPr>
      <dsp:spPr>
        <a:xfrm>
          <a:off x="0" y="704107"/>
          <a:ext cx="9618133" cy="12998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E6C7D-E56F-46F9-AD89-5951517F53D2}">
      <dsp:nvSpPr>
        <dsp:cNvPr id="0" name=""/>
        <dsp:cNvSpPr/>
      </dsp:nvSpPr>
      <dsp:spPr>
        <a:xfrm>
          <a:off x="393216" y="996582"/>
          <a:ext cx="714939" cy="7149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B72B2-2D27-4297-9F05-F5BB92181FB6}">
      <dsp:nvSpPr>
        <dsp:cNvPr id="0" name=""/>
        <dsp:cNvSpPr/>
      </dsp:nvSpPr>
      <dsp:spPr>
        <a:xfrm>
          <a:off x="1501373" y="704107"/>
          <a:ext cx="8116759" cy="1299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572" tIns="137572" rIns="137572" bIns="13757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Collect input from residents to inform programming and planning</a:t>
          </a:r>
        </a:p>
      </dsp:txBody>
      <dsp:txXfrm>
        <a:off x="1501373" y="704107"/>
        <a:ext cx="8116759" cy="1299890"/>
      </dsp:txXfrm>
    </dsp:sp>
    <dsp:sp modelId="{1CE9B50C-CDA2-4D6B-9854-91882D69AAF5}">
      <dsp:nvSpPr>
        <dsp:cNvPr id="0" name=""/>
        <dsp:cNvSpPr/>
      </dsp:nvSpPr>
      <dsp:spPr>
        <a:xfrm>
          <a:off x="0" y="2328970"/>
          <a:ext cx="9618133" cy="12998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16E1B-A5ED-4740-87F1-B41FA4584C44}">
      <dsp:nvSpPr>
        <dsp:cNvPr id="0" name=""/>
        <dsp:cNvSpPr/>
      </dsp:nvSpPr>
      <dsp:spPr>
        <a:xfrm>
          <a:off x="393216" y="2621445"/>
          <a:ext cx="714939" cy="7149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8F7E5-5FA3-4943-B785-39CC879F7E27}">
      <dsp:nvSpPr>
        <dsp:cNvPr id="0" name=""/>
        <dsp:cNvSpPr/>
      </dsp:nvSpPr>
      <dsp:spPr>
        <a:xfrm>
          <a:off x="1501373" y="2328970"/>
          <a:ext cx="8116759" cy="1299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572" tIns="137572" rIns="137572" bIns="13757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Review results, with expectation of list of recommendations for Board</a:t>
          </a:r>
        </a:p>
      </dsp:txBody>
      <dsp:txXfrm>
        <a:off x="1501373" y="2328970"/>
        <a:ext cx="8116759" cy="1299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E5BB7-52DD-48CE-81E8-57FBC05623C2}">
      <dsp:nvSpPr>
        <dsp:cNvPr id="0" name=""/>
        <dsp:cNvSpPr/>
      </dsp:nvSpPr>
      <dsp:spPr>
        <a:xfrm rot="5400000">
          <a:off x="5741621" y="-2079366"/>
          <a:ext cx="1597417" cy="615560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Emily, Lower 40s, Two Kids (3</a:t>
          </a:r>
          <a:r>
            <a:rPr lang="en-US" sz="2300" kern="1200" baseline="30000" dirty="0"/>
            <a:t>rd</a:t>
          </a:r>
          <a:r>
            <a:rPr lang="en-US" sz="2300" kern="1200" dirty="0"/>
            <a:t> grade, preschool), Been in Neighborhood 4 Years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Keith, Mid 60s, No Kids at Home, Been in Neighborhood 22 Years</a:t>
          </a:r>
        </a:p>
      </dsp:txBody>
      <dsp:txXfrm rot="-5400000">
        <a:off x="3462528" y="277706"/>
        <a:ext cx="6077626" cy="1441459"/>
      </dsp:txXfrm>
    </dsp:sp>
    <dsp:sp modelId="{FA4A05DB-6782-49E2-A11F-9F70B822B879}">
      <dsp:nvSpPr>
        <dsp:cNvPr id="0" name=""/>
        <dsp:cNvSpPr/>
      </dsp:nvSpPr>
      <dsp:spPr>
        <a:xfrm>
          <a:off x="0" y="49"/>
          <a:ext cx="3462527" cy="19967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Personas</a:t>
          </a:r>
        </a:p>
      </dsp:txBody>
      <dsp:txXfrm>
        <a:off x="97474" y="97523"/>
        <a:ext cx="3267579" cy="1801823"/>
      </dsp:txXfrm>
    </dsp:sp>
    <dsp:sp modelId="{7A75110F-8D00-4271-8DB2-CBA9348A0F75}">
      <dsp:nvSpPr>
        <dsp:cNvPr id="0" name=""/>
        <dsp:cNvSpPr/>
      </dsp:nvSpPr>
      <dsp:spPr>
        <a:xfrm rot="5400000">
          <a:off x="5741621" y="17243"/>
          <a:ext cx="1597417" cy="6155605"/>
        </a:xfrm>
        <a:prstGeom prst="round2Same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Overall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Children v. No Children/At Home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Below v. Above Median Ownership Age</a:t>
          </a:r>
        </a:p>
      </dsp:txBody>
      <dsp:txXfrm rot="-5400000">
        <a:off x="3462528" y="2374316"/>
        <a:ext cx="6077626" cy="1441459"/>
      </dsp:txXfrm>
    </dsp:sp>
    <dsp:sp modelId="{A4ABACE3-9D6C-4807-B3CD-01A6C836E2C0}">
      <dsp:nvSpPr>
        <dsp:cNvPr id="0" name=""/>
        <dsp:cNvSpPr/>
      </dsp:nvSpPr>
      <dsp:spPr>
        <a:xfrm>
          <a:off x="0" y="2096660"/>
          <a:ext cx="3462527" cy="1996771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Categorization</a:t>
          </a:r>
        </a:p>
      </dsp:txBody>
      <dsp:txXfrm>
        <a:off x="97474" y="2194134"/>
        <a:ext cx="3267579" cy="1801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35AE0-F1D4-4FDA-A97A-1E9E0D6C20E6}">
      <dsp:nvSpPr>
        <dsp:cNvPr id="0" name=""/>
        <dsp:cNvSpPr/>
      </dsp:nvSpPr>
      <dsp:spPr>
        <a:xfrm>
          <a:off x="411752" y="1478"/>
          <a:ext cx="2045262" cy="12271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 and 10 Year Capital Improvement Plan</a:t>
          </a:r>
        </a:p>
      </dsp:txBody>
      <dsp:txXfrm>
        <a:off x="411752" y="1478"/>
        <a:ext cx="2045262" cy="1227157"/>
      </dsp:txXfrm>
    </dsp:sp>
    <dsp:sp modelId="{63A3AD77-F13D-4AE1-B702-B6EE92AFD393}">
      <dsp:nvSpPr>
        <dsp:cNvPr id="0" name=""/>
        <dsp:cNvSpPr/>
      </dsp:nvSpPr>
      <dsp:spPr>
        <a:xfrm>
          <a:off x="2661541" y="1478"/>
          <a:ext cx="2045262" cy="12271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Access to annual budget/expenditures report</a:t>
          </a:r>
        </a:p>
      </dsp:txBody>
      <dsp:txXfrm>
        <a:off x="2661541" y="1478"/>
        <a:ext cx="2045262" cy="1227157"/>
      </dsp:txXfrm>
    </dsp:sp>
    <dsp:sp modelId="{3E540EC1-6379-4D79-9364-8E5D10713263}">
      <dsp:nvSpPr>
        <dsp:cNvPr id="0" name=""/>
        <dsp:cNvSpPr/>
      </dsp:nvSpPr>
      <dsp:spPr>
        <a:xfrm>
          <a:off x="4911329" y="1478"/>
          <a:ext cx="2045262" cy="12271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Appearance is speeding issue not prioritized high enough</a:t>
          </a:r>
        </a:p>
      </dsp:txBody>
      <dsp:txXfrm>
        <a:off x="4911329" y="1478"/>
        <a:ext cx="2045262" cy="1227157"/>
      </dsp:txXfrm>
    </dsp:sp>
    <dsp:sp modelId="{F06BDB16-85A1-4CC5-9DC7-5D9B6685742F}">
      <dsp:nvSpPr>
        <dsp:cNvPr id="0" name=""/>
        <dsp:cNvSpPr/>
      </dsp:nvSpPr>
      <dsp:spPr>
        <a:xfrm>
          <a:off x="7161117" y="1478"/>
          <a:ext cx="2045262" cy="1227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Better landscaping at Hampton Glen neighborhood entrance</a:t>
          </a:r>
        </a:p>
      </dsp:txBody>
      <dsp:txXfrm>
        <a:off x="7161117" y="1478"/>
        <a:ext cx="2045262" cy="1227157"/>
      </dsp:txXfrm>
    </dsp:sp>
    <dsp:sp modelId="{E0B586DD-CF06-41A7-A943-3B3346DEE14C}">
      <dsp:nvSpPr>
        <dsp:cNvPr id="0" name=""/>
        <dsp:cNvSpPr/>
      </dsp:nvSpPr>
      <dsp:spPr>
        <a:xfrm>
          <a:off x="411752" y="1433162"/>
          <a:ext cx="2045262" cy="12271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Dues for limited use</a:t>
          </a:r>
        </a:p>
      </dsp:txBody>
      <dsp:txXfrm>
        <a:off x="411752" y="1433162"/>
        <a:ext cx="2045262" cy="1227157"/>
      </dsp:txXfrm>
    </dsp:sp>
    <dsp:sp modelId="{EAD64FE7-0A9C-475E-9434-6DE2D0C1A774}">
      <dsp:nvSpPr>
        <dsp:cNvPr id="0" name=""/>
        <dsp:cNvSpPr/>
      </dsp:nvSpPr>
      <dsp:spPr>
        <a:xfrm>
          <a:off x="2661541" y="1433162"/>
          <a:ext cx="2045262" cy="12271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More information about renting clubhouse process</a:t>
          </a:r>
        </a:p>
      </dsp:txBody>
      <dsp:txXfrm>
        <a:off x="2661541" y="1433162"/>
        <a:ext cx="2045262" cy="1227157"/>
      </dsp:txXfrm>
    </dsp:sp>
    <dsp:sp modelId="{1255AF21-ED4E-4CD6-8EB2-5FBFCAE93106}">
      <dsp:nvSpPr>
        <dsp:cNvPr id="0" name=""/>
        <dsp:cNvSpPr/>
      </dsp:nvSpPr>
      <dsp:spPr>
        <a:xfrm>
          <a:off x="4911329" y="1433162"/>
          <a:ext cx="2045262" cy="12271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More opportunities to get kids together</a:t>
          </a:r>
        </a:p>
      </dsp:txBody>
      <dsp:txXfrm>
        <a:off x="4911329" y="1433162"/>
        <a:ext cx="2045262" cy="1227157"/>
      </dsp:txXfrm>
    </dsp:sp>
    <dsp:sp modelId="{843A4B9F-7CDA-4214-AE2D-F321C88A6A41}">
      <dsp:nvSpPr>
        <dsp:cNvPr id="0" name=""/>
        <dsp:cNvSpPr/>
      </dsp:nvSpPr>
      <dsp:spPr>
        <a:xfrm>
          <a:off x="7161117" y="1433162"/>
          <a:ext cx="2045262" cy="12271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 and/or knowledge sharing of Covenants</a:t>
          </a:r>
        </a:p>
      </dsp:txBody>
      <dsp:txXfrm>
        <a:off x="7161117" y="1433162"/>
        <a:ext cx="2045262" cy="1227157"/>
      </dsp:txXfrm>
    </dsp:sp>
    <dsp:sp modelId="{B59267B3-6668-4F55-B58F-707D110E5C5B}">
      <dsp:nvSpPr>
        <dsp:cNvPr id="0" name=""/>
        <dsp:cNvSpPr/>
      </dsp:nvSpPr>
      <dsp:spPr>
        <a:xfrm>
          <a:off x="3786435" y="2864845"/>
          <a:ext cx="2045262" cy="1227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Value in pool committee</a:t>
          </a:r>
        </a:p>
      </dsp:txBody>
      <dsp:txXfrm>
        <a:off x="3786435" y="2864845"/>
        <a:ext cx="2045262" cy="1227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EF5F-AC98-4ECE-9944-4F4D5AD1E4F7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E021-E019-4C5F-9633-015B477E8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4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EF5F-AC98-4ECE-9944-4F4D5AD1E4F7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E021-E019-4C5F-9633-015B477E8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2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EF5F-AC98-4ECE-9944-4F4D5AD1E4F7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E021-E019-4C5F-9633-015B477E8A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293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EF5F-AC98-4ECE-9944-4F4D5AD1E4F7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E021-E019-4C5F-9633-015B477E8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3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EF5F-AC98-4ECE-9944-4F4D5AD1E4F7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E021-E019-4C5F-9633-015B477E8A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874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EF5F-AC98-4ECE-9944-4F4D5AD1E4F7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E021-E019-4C5F-9633-015B477E8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29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EF5F-AC98-4ECE-9944-4F4D5AD1E4F7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E021-E019-4C5F-9633-015B477E8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59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EF5F-AC98-4ECE-9944-4F4D5AD1E4F7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E021-E019-4C5F-9633-015B477E8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1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EF5F-AC98-4ECE-9944-4F4D5AD1E4F7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E021-E019-4C5F-9633-015B477E8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8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EF5F-AC98-4ECE-9944-4F4D5AD1E4F7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E021-E019-4C5F-9633-015B477E8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EF5F-AC98-4ECE-9944-4F4D5AD1E4F7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E021-E019-4C5F-9633-015B477E8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3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EF5F-AC98-4ECE-9944-4F4D5AD1E4F7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E021-E019-4C5F-9633-015B477E8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9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EF5F-AC98-4ECE-9944-4F4D5AD1E4F7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E021-E019-4C5F-9633-015B477E8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7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EF5F-AC98-4ECE-9944-4F4D5AD1E4F7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E021-E019-4C5F-9633-015B477E8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2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EF5F-AC98-4ECE-9944-4F4D5AD1E4F7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E021-E019-4C5F-9633-015B477E8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5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EF5F-AC98-4ECE-9944-4F4D5AD1E4F7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E021-E019-4C5F-9633-015B477E8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0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9EF5F-AC98-4ECE-9944-4F4D5AD1E4F7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63E021-E019-4C5F-9633-015B477E8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1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uses in a subdivision">
            <a:extLst>
              <a:ext uri="{FF2B5EF4-FFF2-40B4-BE49-F238E27FC236}">
                <a16:creationId xmlns:a16="http://schemas.microsoft.com/office/drawing/2014/main" id="{D2013046-D35A-381A-2CEC-676E827B1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50" r="16339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D6E9E7-3793-CB13-F177-3BAF50071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/>
              <a:t>Providence Hills Survey Responses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AB785-2AA9-1F76-6BBC-FA72C943D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r>
              <a:rPr lang="en-US" dirty="0"/>
              <a:t>2022 Survey</a:t>
            </a:r>
          </a:p>
        </p:txBody>
      </p:sp>
    </p:spTree>
    <p:extLst>
      <p:ext uri="{BB962C8B-B14F-4D97-AF65-F5344CB8AC3E}">
        <p14:creationId xmlns:p14="http://schemas.microsoft.com/office/powerpoint/2010/main" val="19299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917A95-D659-E992-5025-F62BEAC3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Children Age Ranges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83E6F6B-7A50-2FEA-EFD0-7FA040F4D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531976"/>
              </p:ext>
            </p:extLst>
          </p:nvPr>
        </p:nvGraphicFramePr>
        <p:xfrm>
          <a:off x="1600201" y="964002"/>
          <a:ext cx="7625164" cy="3173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970">
                  <a:extLst>
                    <a:ext uri="{9D8B030D-6E8A-4147-A177-3AD203B41FA5}">
                      <a16:colId xmlns:a16="http://schemas.microsoft.com/office/drawing/2014/main" val="1629636920"/>
                    </a:ext>
                  </a:extLst>
                </a:gridCol>
                <a:gridCol w="1673301">
                  <a:extLst>
                    <a:ext uri="{9D8B030D-6E8A-4147-A177-3AD203B41FA5}">
                      <a16:colId xmlns:a16="http://schemas.microsoft.com/office/drawing/2014/main" val="1710610011"/>
                    </a:ext>
                  </a:extLst>
                </a:gridCol>
                <a:gridCol w="1684893">
                  <a:extLst>
                    <a:ext uri="{9D8B030D-6E8A-4147-A177-3AD203B41FA5}">
                      <a16:colId xmlns:a16="http://schemas.microsoft.com/office/drawing/2014/main" val="2125826435"/>
                    </a:ext>
                  </a:extLst>
                </a:gridCol>
              </a:tblGrid>
              <a:tr h="6736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Age Range</a:t>
                      </a:r>
                    </a:p>
                  </a:txBody>
                  <a:tcPr marL="90664" marR="90664" marT="45332" marB="45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of Respondents</a:t>
                      </a:r>
                    </a:p>
                  </a:txBody>
                  <a:tcPr marL="90664" marR="90664" marT="45332" marB="45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Extrapolated # of Households</a:t>
                      </a:r>
                    </a:p>
                  </a:txBody>
                  <a:tcPr marL="90664" marR="90664" marT="45332" marB="45332"/>
                </a:tc>
                <a:extLst>
                  <a:ext uri="{0D108BD9-81ED-4DB2-BD59-A6C34878D82A}">
                    <a16:rowId xmlns:a16="http://schemas.microsoft.com/office/drawing/2014/main" val="1489413886"/>
                  </a:ext>
                </a:extLst>
              </a:tr>
              <a:tr h="673603">
                <a:tc>
                  <a:txBody>
                    <a:bodyPr/>
                    <a:lstStyle/>
                    <a:p>
                      <a:r>
                        <a:rPr lang="en-US" sz="1800" dirty="0"/>
                        <a:t>No Children / No Children Living At Home</a:t>
                      </a:r>
                    </a:p>
                  </a:txBody>
                  <a:tcPr marL="90664" marR="90664" marT="45332" marB="45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41%</a:t>
                      </a:r>
                    </a:p>
                  </a:txBody>
                  <a:tcPr marL="90664" marR="90664" marT="45332" marB="45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107</a:t>
                      </a:r>
                    </a:p>
                  </a:txBody>
                  <a:tcPr marL="90664" marR="90664" marT="45332" marB="45332"/>
                </a:tc>
                <a:extLst>
                  <a:ext uri="{0D108BD9-81ED-4DB2-BD59-A6C34878D82A}">
                    <a16:rowId xmlns:a16="http://schemas.microsoft.com/office/drawing/2014/main" val="3299136232"/>
                  </a:ext>
                </a:extLst>
              </a:tr>
              <a:tr h="396587">
                <a:tc>
                  <a:txBody>
                    <a:bodyPr/>
                    <a:lstStyle/>
                    <a:p>
                      <a:r>
                        <a:rPr lang="en-US" sz="1800" dirty="0"/>
                        <a:t>Children In The Future / Under 1</a:t>
                      </a:r>
                    </a:p>
                  </a:txBody>
                  <a:tcPr marL="90664" marR="90664" marT="45332" marB="45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7%</a:t>
                      </a:r>
                    </a:p>
                  </a:txBody>
                  <a:tcPr marL="90664" marR="90664" marT="45332" marB="45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marL="90664" marR="90664" marT="45332" marB="45332"/>
                </a:tc>
                <a:extLst>
                  <a:ext uri="{0D108BD9-81ED-4DB2-BD59-A6C34878D82A}">
                    <a16:rowId xmlns:a16="http://schemas.microsoft.com/office/drawing/2014/main" val="2315787831"/>
                  </a:ext>
                </a:extLst>
              </a:tr>
              <a:tr h="396587">
                <a:tc>
                  <a:txBody>
                    <a:bodyPr/>
                    <a:lstStyle/>
                    <a:p>
                      <a:r>
                        <a:rPr lang="en-US" sz="1800" dirty="0"/>
                        <a:t>Toddler (1-5 years)</a:t>
                      </a:r>
                    </a:p>
                  </a:txBody>
                  <a:tcPr marL="90664" marR="90664" marT="45332" marB="45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20%</a:t>
                      </a:r>
                    </a:p>
                  </a:txBody>
                  <a:tcPr marL="90664" marR="90664" marT="45332" marB="45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51</a:t>
                      </a:r>
                    </a:p>
                  </a:txBody>
                  <a:tcPr marL="90664" marR="90664" marT="45332" marB="45332"/>
                </a:tc>
                <a:extLst>
                  <a:ext uri="{0D108BD9-81ED-4DB2-BD59-A6C34878D82A}">
                    <a16:rowId xmlns:a16="http://schemas.microsoft.com/office/drawing/2014/main" val="3224276294"/>
                  </a:ext>
                </a:extLst>
              </a:tr>
              <a:tr h="396587">
                <a:tc>
                  <a:txBody>
                    <a:bodyPr/>
                    <a:lstStyle/>
                    <a:p>
                      <a:r>
                        <a:rPr lang="en-US" sz="1800" dirty="0"/>
                        <a:t>Kids (5-13 years)</a:t>
                      </a:r>
                    </a:p>
                  </a:txBody>
                  <a:tcPr marL="90664" marR="90664" marT="45332" marB="45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17%</a:t>
                      </a:r>
                    </a:p>
                  </a:txBody>
                  <a:tcPr marL="90664" marR="90664" marT="45332" marB="45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45</a:t>
                      </a:r>
                    </a:p>
                  </a:txBody>
                  <a:tcPr marL="90664" marR="90664" marT="45332" marB="45332"/>
                </a:tc>
                <a:extLst>
                  <a:ext uri="{0D108BD9-81ED-4DB2-BD59-A6C34878D82A}">
                    <a16:rowId xmlns:a16="http://schemas.microsoft.com/office/drawing/2014/main" val="2290899472"/>
                  </a:ext>
                </a:extLst>
              </a:tr>
              <a:tr h="396587">
                <a:tc>
                  <a:txBody>
                    <a:bodyPr/>
                    <a:lstStyle/>
                    <a:p>
                      <a:r>
                        <a:rPr lang="en-US" sz="1800" dirty="0"/>
                        <a:t>Teenager (13-18 years)</a:t>
                      </a:r>
                    </a:p>
                  </a:txBody>
                  <a:tcPr marL="90664" marR="90664" marT="45332" marB="45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15%</a:t>
                      </a:r>
                    </a:p>
                  </a:txBody>
                  <a:tcPr marL="90664" marR="90664" marT="45332" marB="45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39</a:t>
                      </a:r>
                    </a:p>
                  </a:txBody>
                  <a:tcPr marL="90664" marR="90664" marT="45332" marB="45332"/>
                </a:tc>
                <a:extLst>
                  <a:ext uri="{0D108BD9-81ED-4DB2-BD59-A6C34878D82A}">
                    <a16:rowId xmlns:a16="http://schemas.microsoft.com/office/drawing/2014/main" val="559340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00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8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BD907-C1AE-E16E-D829-56EB445B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Event Ideas</a:t>
            </a:r>
          </a:p>
        </p:txBody>
      </p:sp>
      <p:sp>
        <p:nvSpPr>
          <p:cNvPr id="34" name="Isosceles Triangle 10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12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7047D-376E-C405-4740-83C6B84B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numCol="2" anchor="ctr">
            <a:norm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of July: Parade, Fireworks</a:t>
            </a:r>
          </a:p>
          <a:p>
            <a:r>
              <a:rPr lang="en-US" dirty="0"/>
              <a:t>Block Party</a:t>
            </a:r>
          </a:p>
          <a:p>
            <a:r>
              <a:rPr lang="en-US" dirty="0"/>
              <a:t>Book Club</a:t>
            </a:r>
          </a:p>
          <a:p>
            <a:r>
              <a:rPr lang="en-US" dirty="0"/>
              <a:t>Clubs</a:t>
            </a:r>
          </a:p>
          <a:p>
            <a:r>
              <a:rPr lang="en-US" dirty="0"/>
              <a:t>Community Golf Outing</a:t>
            </a:r>
          </a:p>
          <a:p>
            <a:r>
              <a:rPr lang="en-US" dirty="0"/>
              <a:t>Family/Children:  BBQ/Picnic/Meet &amp; Greet (During Kids Hours), Get-Togethers/Play Groups for Kids</a:t>
            </a:r>
          </a:p>
          <a:p>
            <a:r>
              <a:rPr lang="en-US" dirty="0"/>
              <a:t>Movie Night</a:t>
            </a:r>
          </a:p>
          <a:p>
            <a:r>
              <a:rPr lang="en-US" dirty="0"/>
              <a:t>Organized Halloween Participation</a:t>
            </a:r>
          </a:p>
          <a:p>
            <a:r>
              <a:rPr lang="en-US" dirty="0"/>
              <a:t>Organized Pickleball Group/League</a:t>
            </a:r>
          </a:p>
          <a:p>
            <a:r>
              <a:rPr lang="en-US" dirty="0"/>
              <a:t>Panthers Watch Party</a:t>
            </a:r>
          </a:p>
          <a:p>
            <a:r>
              <a:rPr lang="en-US" dirty="0"/>
              <a:t>Thanksgiving: 5k / Toddle Trot, Something</a:t>
            </a:r>
          </a:p>
          <a:p>
            <a:r>
              <a:rPr lang="en-US" dirty="0"/>
              <a:t>Trivia Night</a:t>
            </a:r>
          </a:p>
        </p:txBody>
      </p:sp>
      <p:sp>
        <p:nvSpPr>
          <p:cNvPr id="36" name="Isosceles Triangle 14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175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CE46-AF23-2FED-66AD-15F68A6B2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Amenities</a:t>
            </a:r>
          </a:p>
        </p:txBody>
      </p:sp>
    </p:spTree>
    <p:extLst>
      <p:ext uri="{BB962C8B-B14F-4D97-AF65-F5344CB8AC3E}">
        <p14:creationId xmlns:p14="http://schemas.microsoft.com/office/powerpoint/2010/main" val="2102221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45D75F-A7B8-B317-827E-1CFA4077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Use of Pool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49E7138-1C07-EAE0-DBA4-92773D602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34263"/>
              </p:ext>
            </p:extLst>
          </p:nvPr>
        </p:nvGraphicFramePr>
        <p:xfrm>
          <a:off x="1274704" y="934222"/>
          <a:ext cx="7710563" cy="3299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459">
                  <a:extLst>
                    <a:ext uri="{9D8B030D-6E8A-4147-A177-3AD203B41FA5}">
                      <a16:colId xmlns:a16="http://schemas.microsoft.com/office/drawing/2014/main" val="3337269789"/>
                    </a:ext>
                  </a:extLst>
                </a:gridCol>
                <a:gridCol w="973150">
                  <a:extLst>
                    <a:ext uri="{9D8B030D-6E8A-4147-A177-3AD203B41FA5}">
                      <a16:colId xmlns:a16="http://schemas.microsoft.com/office/drawing/2014/main" val="4211308738"/>
                    </a:ext>
                  </a:extLst>
                </a:gridCol>
                <a:gridCol w="1322667">
                  <a:extLst>
                    <a:ext uri="{9D8B030D-6E8A-4147-A177-3AD203B41FA5}">
                      <a16:colId xmlns:a16="http://schemas.microsoft.com/office/drawing/2014/main" val="726769798"/>
                    </a:ext>
                  </a:extLst>
                </a:gridCol>
                <a:gridCol w="1189979">
                  <a:extLst>
                    <a:ext uri="{9D8B030D-6E8A-4147-A177-3AD203B41FA5}">
                      <a16:colId xmlns:a16="http://schemas.microsoft.com/office/drawing/2014/main" val="2680150752"/>
                    </a:ext>
                  </a:extLst>
                </a:gridCol>
                <a:gridCol w="1116192">
                  <a:extLst>
                    <a:ext uri="{9D8B030D-6E8A-4147-A177-3AD203B41FA5}">
                      <a16:colId xmlns:a16="http://schemas.microsoft.com/office/drawing/2014/main" val="4127473016"/>
                    </a:ext>
                  </a:extLst>
                </a:gridCol>
                <a:gridCol w="863116">
                  <a:extLst>
                    <a:ext uri="{9D8B030D-6E8A-4147-A177-3AD203B41FA5}">
                      <a16:colId xmlns:a16="http://schemas.microsoft.com/office/drawing/2014/main" val="3898916399"/>
                    </a:ext>
                  </a:extLst>
                </a:gridCol>
              </a:tblGrid>
              <a:tr h="410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Grouping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Never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Sparingly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Monthly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Weekly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Daily</a:t>
                      </a:r>
                    </a:p>
                  </a:txBody>
                  <a:tcPr marL="93205" marR="93205" marT="46602" marB="46602"/>
                </a:tc>
                <a:extLst>
                  <a:ext uri="{0D108BD9-81ED-4DB2-BD59-A6C34878D82A}">
                    <a16:rowId xmlns:a16="http://schemas.microsoft.com/office/drawing/2014/main" val="1665771981"/>
                  </a:ext>
                </a:extLst>
              </a:tr>
              <a:tr h="410102">
                <a:tc>
                  <a:txBody>
                    <a:bodyPr/>
                    <a:lstStyle/>
                    <a:p>
                      <a:r>
                        <a:rPr lang="en-US" sz="1800" b="1" dirty="0"/>
                        <a:t>Overall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15%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15%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17%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51%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93780"/>
                  </a:ext>
                </a:extLst>
              </a:tr>
              <a:tr h="410102">
                <a:tc>
                  <a:txBody>
                    <a:bodyPr/>
                    <a:lstStyle/>
                    <a:p>
                      <a:r>
                        <a:rPr lang="en-US" sz="1800" dirty="0"/>
                        <a:t>Children at Home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68%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35227274"/>
                  </a:ext>
                </a:extLst>
              </a:tr>
              <a:tr h="689716">
                <a:tc>
                  <a:txBody>
                    <a:bodyPr/>
                    <a:lstStyle/>
                    <a:p>
                      <a:r>
                        <a:rPr lang="en-US" sz="1800" dirty="0"/>
                        <a:t>No Children at Home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443366"/>
                  </a:ext>
                </a:extLst>
              </a:tr>
              <a:tr h="689716">
                <a:tc>
                  <a:txBody>
                    <a:bodyPr/>
                    <a:lstStyle/>
                    <a:p>
                      <a:r>
                        <a:rPr lang="en-US" sz="1800" dirty="0"/>
                        <a:t>Ownership &lt; Median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59%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351332"/>
                  </a:ext>
                </a:extLst>
              </a:tr>
              <a:tr h="689716">
                <a:tc>
                  <a:txBody>
                    <a:bodyPr/>
                    <a:lstStyle/>
                    <a:p>
                      <a:r>
                        <a:rPr lang="en-US" sz="1800" dirty="0"/>
                        <a:t>Ownership &gt; Median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24%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19%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10%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38%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 marL="93205" marR="93205" marT="46602" marB="46602"/>
                </a:tc>
                <a:extLst>
                  <a:ext uri="{0D108BD9-81ED-4DB2-BD59-A6C34878D82A}">
                    <a16:rowId xmlns:a16="http://schemas.microsoft.com/office/drawing/2014/main" val="338345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14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332D05-E141-D235-1447-B53EFA5D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Use of Tennis/Pickleball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4BF740B4-3CFB-FC34-2FCE-7304980AC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91527"/>
              </p:ext>
            </p:extLst>
          </p:nvPr>
        </p:nvGraphicFramePr>
        <p:xfrm>
          <a:off x="1417377" y="934222"/>
          <a:ext cx="7425218" cy="3299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988">
                  <a:extLst>
                    <a:ext uri="{9D8B030D-6E8A-4147-A177-3AD203B41FA5}">
                      <a16:colId xmlns:a16="http://schemas.microsoft.com/office/drawing/2014/main" val="3337269789"/>
                    </a:ext>
                  </a:extLst>
                </a:gridCol>
                <a:gridCol w="942920">
                  <a:extLst>
                    <a:ext uri="{9D8B030D-6E8A-4147-A177-3AD203B41FA5}">
                      <a16:colId xmlns:a16="http://schemas.microsoft.com/office/drawing/2014/main" val="4211308738"/>
                    </a:ext>
                  </a:extLst>
                </a:gridCol>
                <a:gridCol w="1291299">
                  <a:extLst>
                    <a:ext uri="{9D8B030D-6E8A-4147-A177-3AD203B41FA5}">
                      <a16:colId xmlns:a16="http://schemas.microsoft.com/office/drawing/2014/main" val="726769798"/>
                    </a:ext>
                  </a:extLst>
                </a:gridCol>
                <a:gridCol w="1136463">
                  <a:extLst>
                    <a:ext uri="{9D8B030D-6E8A-4147-A177-3AD203B41FA5}">
                      <a16:colId xmlns:a16="http://schemas.microsoft.com/office/drawing/2014/main" val="2680150752"/>
                    </a:ext>
                  </a:extLst>
                </a:gridCol>
                <a:gridCol w="1084852">
                  <a:extLst>
                    <a:ext uri="{9D8B030D-6E8A-4147-A177-3AD203B41FA5}">
                      <a16:colId xmlns:a16="http://schemas.microsoft.com/office/drawing/2014/main" val="4127473016"/>
                    </a:ext>
                  </a:extLst>
                </a:gridCol>
                <a:gridCol w="839696">
                  <a:extLst>
                    <a:ext uri="{9D8B030D-6E8A-4147-A177-3AD203B41FA5}">
                      <a16:colId xmlns:a16="http://schemas.microsoft.com/office/drawing/2014/main" val="3898916399"/>
                    </a:ext>
                  </a:extLst>
                </a:gridCol>
              </a:tblGrid>
              <a:tr h="4105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Grouping</a:t>
                      </a:r>
                    </a:p>
                  </a:txBody>
                  <a:tcPr marL="94694" marR="94694" marT="47347" marB="473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Never</a:t>
                      </a:r>
                    </a:p>
                  </a:txBody>
                  <a:tcPr marL="94694" marR="94694" marT="47347" marB="473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Sparingly</a:t>
                      </a:r>
                    </a:p>
                  </a:txBody>
                  <a:tcPr marL="94694" marR="94694" marT="47347" marB="473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Monthly</a:t>
                      </a:r>
                    </a:p>
                  </a:txBody>
                  <a:tcPr marL="94694" marR="94694" marT="47347" marB="473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Weekly</a:t>
                      </a:r>
                    </a:p>
                  </a:txBody>
                  <a:tcPr marL="94694" marR="94694" marT="47347" marB="473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Daily</a:t>
                      </a:r>
                    </a:p>
                  </a:txBody>
                  <a:tcPr marL="94694" marR="94694" marT="47347" marB="47347"/>
                </a:tc>
                <a:extLst>
                  <a:ext uri="{0D108BD9-81ED-4DB2-BD59-A6C34878D82A}">
                    <a16:rowId xmlns:a16="http://schemas.microsoft.com/office/drawing/2014/main" val="1665771981"/>
                  </a:ext>
                </a:extLst>
              </a:tr>
              <a:tr h="410557">
                <a:tc>
                  <a:txBody>
                    <a:bodyPr/>
                    <a:lstStyle/>
                    <a:p>
                      <a:r>
                        <a:rPr lang="en-US" sz="1800" b="1" dirty="0"/>
                        <a:t>Overall</a:t>
                      </a:r>
                    </a:p>
                  </a:txBody>
                  <a:tcPr marL="94694" marR="94694" marT="47347" marB="473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44%</a:t>
                      </a:r>
                    </a:p>
                  </a:txBody>
                  <a:tcPr marL="94694" marR="94694" marT="47347" marB="473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37%</a:t>
                      </a:r>
                    </a:p>
                  </a:txBody>
                  <a:tcPr marL="94694" marR="94694" marT="47347" marB="473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17%</a:t>
                      </a:r>
                    </a:p>
                  </a:txBody>
                  <a:tcPr marL="94694" marR="94694" marT="47347" marB="473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2%</a:t>
                      </a:r>
                    </a:p>
                  </a:txBody>
                  <a:tcPr marL="94694" marR="94694" marT="47347" marB="473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0%</a:t>
                      </a:r>
                    </a:p>
                  </a:txBody>
                  <a:tcPr marL="94694" marR="94694" marT="47347" marB="473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93780"/>
                  </a:ext>
                </a:extLst>
              </a:tr>
              <a:tr h="410557">
                <a:tc>
                  <a:txBody>
                    <a:bodyPr/>
                    <a:lstStyle/>
                    <a:p>
                      <a:r>
                        <a:rPr lang="en-US" sz="1800" dirty="0"/>
                        <a:t>Children at Home</a:t>
                      </a:r>
                    </a:p>
                  </a:txBody>
                  <a:tcPr marL="94694" marR="94694" marT="47347" marB="4734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41%</a:t>
                      </a:r>
                    </a:p>
                  </a:txBody>
                  <a:tcPr marL="94694" marR="94694" marT="47347" marB="4734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32%</a:t>
                      </a:r>
                    </a:p>
                  </a:txBody>
                  <a:tcPr marL="94694" marR="94694" marT="47347" marB="4734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27%</a:t>
                      </a:r>
                    </a:p>
                  </a:txBody>
                  <a:tcPr marL="94694" marR="94694" marT="47347" marB="4734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 marL="94694" marR="94694" marT="47347" marB="4734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 marL="94694" marR="94694" marT="47347" marB="4734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35227274"/>
                  </a:ext>
                </a:extLst>
              </a:tr>
              <a:tr h="689260">
                <a:tc>
                  <a:txBody>
                    <a:bodyPr/>
                    <a:lstStyle/>
                    <a:p>
                      <a:r>
                        <a:rPr lang="en-US" sz="1800" dirty="0"/>
                        <a:t>No Children at Home</a:t>
                      </a:r>
                    </a:p>
                  </a:txBody>
                  <a:tcPr marL="94694" marR="94694" marT="47347" marB="473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47%</a:t>
                      </a:r>
                    </a:p>
                  </a:txBody>
                  <a:tcPr marL="94694" marR="94694" marT="47347" marB="473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42%</a:t>
                      </a:r>
                    </a:p>
                  </a:txBody>
                  <a:tcPr marL="94694" marR="94694" marT="47347" marB="473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5%</a:t>
                      </a:r>
                    </a:p>
                  </a:txBody>
                  <a:tcPr marL="94694" marR="94694" marT="47347" marB="473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5%</a:t>
                      </a:r>
                    </a:p>
                  </a:txBody>
                  <a:tcPr marL="94694" marR="94694" marT="47347" marB="473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 marL="94694" marR="94694" marT="47347" marB="473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443366"/>
                  </a:ext>
                </a:extLst>
              </a:tr>
              <a:tr h="689260">
                <a:tc>
                  <a:txBody>
                    <a:bodyPr/>
                    <a:lstStyle/>
                    <a:p>
                      <a:r>
                        <a:rPr lang="en-US" sz="1800" dirty="0"/>
                        <a:t>Ownership &lt; Median</a:t>
                      </a:r>
                    </a:p>
                  </a:txBody>
                  <a:tcPr marL="94694" marR="94694" marT="47347" marB="4734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41%</a:t>
                      </a:r>
                    </a:p>
                  </a:txBody>
                  <a:tcPr marL="94694" marR="94694" marT="47347" marB="4734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36%</a:t>
                      </a:r>
                    </a:p>
                  </a:txBody>
                  <a:tcPr marL="94694" marR="94694" marT="47347" marB="4734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23%</a:t>
                      </a:r>
                    </a:p>
                  </a:txBody>
                  <a:tcPr marL="94694" marR="94694" marT="47347" marB="4734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 marL="94694" marR="94694" marT="47347" marB="4734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 marL="94694" marR="94694" marT="47347" marB="4734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351332"/>
                  </a:ext>
                </a:extLst>
              </a:tr>
              <a:tr h="689260">
                <a:tc>
                  <a:txBody>
                    <a:bodyPr/>
                    <a:lstStyle/>
                    <a:p>
                      <a:r>
                        <a:rPr lang="en-US" sz="1800" dirty="0"/>
                        <a:t>Ownership &gt; Median</a:t>
                      </a:r>
                    </a:p>
                  </a:txBody>
                  <a:tcPr marL="94694" marR="94694" marT="47347" marB="473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47%</a:t>
                      </a:r>
                    </a:p>
                  </a:txBody>
                  <a:tcPr marL="94694" marR="94694" marT="47347" marB="473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37%</a:t>
                      </a:r>
                    </a:p>
                  </a:txBody>
                  <a:tcPr marL="94694" marR="94694" marT="47347" marB="473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11%</a:t>
                      </a:r>
                    </a:p>
                  </a:txBody>
                  <a:tcPr marL="94694" marR="94694" marT="47347" marB="473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5%</a:t>
                      </a:r>
                    </a:p>
                  </a:txBody>
                  <a:tcPr marL="94694" marR="94694" marT="47347" marB="473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 marL="94694" marR="94694" marT="47347" marB="47347"/>
                </a:tc>
                <a:extLst>
                  <a:ext uri="{0D108BD9-81ED-4DB2-BD59-A6C34878D82A}">
                    <a16:rowId xmlns:a16="http://schemas.microsoft.com/office/drawing/2014/main" val="338345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84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3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E9C0A3-EC68-E581-0F1D-5B70B45C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Use of Playground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FDA6D8D-A2B4-5A8B-02D7-5A42D6C69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013646"/>
              </p:ext>
            </p:extLst>
          </p:nvPr>
        </p:nvGraphicFramePr>
        <p:xfrm>
          <a:off x="1416032" y="934222"/>
          <a:ext cx="7427908" cy="3299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355">
                  <a:extLst>
                    <a:ext uri="{9D8B030D-6E8A-4147-A177-3AD203B41FA5}">
                      <a16:colId xmlns:a16="http://schemas.microsoft.com/office/drawing/2014/main" val="3337269789"/>
                    </a:ext>
                  </a:extLst>
                </a:gridCol>
                <a:gridCol w="942405">
                  <a:extLst>
                    <a:ext uri="{9D8B030D-6E8A-4147-A177-3AD203B41FA5}">
                      <a16:colId xmlns:a16="http://schemas.microsoft.com/office/drawing/2014/main" val="4211308738"/>
                    </a:ext>
                  </a:extLst>
                </a:gridCol>
                <a:gridCol w="1291922">
                  <a:extLst>
                    <a:ext uri="{9D8B030D-6E8A-4147-A177-3AD203B41FA5}">
                      <a16:colId xmlns:a16="http://schemas.microsoft.com/office/drawing/2014/main" val="726769798"/>
                    </a:ext>
                  </a:extLst>
                </a:gridCol>
                <a:gridCol w="1136581">
                  <a:extLst>
                    <a:ext uri="{9D8B030D-6E8A-4147-A177-3AD203B41FA5}">
                      <a16:colId xmlns:a16="http://schemas.microsoft.com/office/drawing/2014/main" val="2680150752"/>
                    </a:ext>
                  </a:extLst>
                </a:gridCol>
                <a:gridCol w="1084801">
                  <a:extLst>
                    <a:ext uri="{9D8B030D-6E8A-4147-A177-3AD203B41FA5}">
                      <a16:colId xmlns:a16="http://schemas.microsoft.com/office/drawing/2014/main" val="4127473016"/>
                    </a:ext>
                  </a:extLst>
                </a:gridCol>
                <a:gridCol w="838844">
                  <a:extLst>
                    <a:ext uri="{9D8B030D-6E8A-4147-A177-3AD203B41FA5}">
                      <a16:colId xmlns:a16="http://schemas.microsoft.com/office/drawing/2014/main" val="3898916399"/>
                    </a:ext>
                  </a:extLst>
                </a:gridCol>
              </a:tblGrid>
              <a:tr h="410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Grouping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Never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Sparingly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Monthly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Weekly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Daily</a:t>
                      </a:r>
                    </a:p>
                  </a:txBody>
                  <a:tcPr marL="93205" marR="93205" marT="46602" marB="46602"/>
                </a:tc>
                <a:extLst>
                  <a:ext uri="{0D108BD9-81ED-4DB2-BD59-A6C34878D82A}">
                    <a16:rowId xmlns:a16="http://schemas.microsoft.com/office/drawing/2014/main" val="1665771981"/>
                  </a:ext>
                </a:extLst>
              </a:tr>
              <a:tr h="410102">
                <a:tc>
                  <a:txBody>
                    <a:bodyPr/>
                    <a:lstStyle/>
                    <a:p>
                      <a:r>
                        <a:rPr lang="en-US" sz="1800" b="1" dirty="0"/>
                        <a:t>Overall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32%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34%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24%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93780"/>
                  </a:ext>
                </a:extLst>
              </a:tr>
              <a:tr h="410102">
                <a:tc>
                  <a:txBody>
                    <a:bodyPr/>
                    <a:lstStyle/>
                    <a:p>
                      <a:r>
                        <a:rPr lang="en-US" sz="1800" dirty="0"/>
                        <a:t>Children at Home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35227274"/>
                  </a:ext>
                </a:extLst>
              </a:tr>
              <a:tr h="689716">
                <a:tc>
                  <a:txBody>
                    <a:bodyPr/>
                    <a:lstStyle/>
                    <a:p>
                      <a:r>
                        <a:rPr lang="en-US" sz="1800" dirty="0"/>
                        <a:t>No Children at Home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53%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37%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 marL="93205" marR="93205" marT="46602" marB="466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443366"/>
                  </a:ext>
                </a:extLst>
              </a:tr>
              <a:tr h="689716">
                <a:tc>
                  <a:txBody>
                    <a:bodyPr/>
                    <a:lstStyle/>
                    <a:p>
                      <a:r>
                        <a:rPr lang="en-US" sz="1800" dirty="0"/>
                        <a:t>Ownership &lt; Median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45%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 marL="93205" marR="93205" marT="46602" marB="466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351332"/>
                  </a:ext>
                </a:extLst>
              </a:tr>
              <a:tr h="689716">
                <a:tc>
                  <a:txBody>
                    <a:bodyPr/>
                    <a:lstStyle/>
                    <a:p>
                      <a:r>
                        <a:rPr lang="en-US" sz="1800" dirty="0"/>
                        <a:t>Ownership &gt; Median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47%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47%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5%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 marL="93205" marR="93205" marT="46602" marB="46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 marL="93205" marR="93205" marT="46602" marB="46602"/>
                </a:tc>
                <a:extLst>
                  <a:ext uri="{0D108BD9-81ED-4DB2-BD59-A6C34878D82A}">
                    <a16:rowId xmlns:a16="http://schemas.microsoft.com/office/drawing/2014/main" val="338345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718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A1F297-6738-3469-3A4A-946EFC66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Use of Clubhouse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A090790-A173-B6AF-7D2C-773CE65A8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535689"/>
              </p:ext>
            </p:extLst>
          </p:nvPr>
        </p:nvGraphicFramePr>
        <p:xfrm>
          <a:off x="985968" y="1217052"/>
          <a:ext cx="8288035" cy="2733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367">
                  <a:extLst>
                    <a:ext uri="{9D8B030D-6E8A-4147-A177-3AD203B41FA5}">
                      <a16:colId xmlns:a16="http://schemas.microsoft.com/office/drawing/2014/main" val="3337269789"/>
                    </a:ext>
                  </a:extLst>
                </a:gridCol>
                <a:gridCol w="1208908">
                  <a:extLst>
                    <a:ext uri="{9D8B030D-6E8A-4147-A177-3AD203B41FA5}">
                      <a16:colId xmlns:a16="http://schemas.microsoft.com/office/drawing/2014/main" val="4211308738"/>
                    </a:ext>
                  </a:extLst>
                </a:gridCol>
                <a:gridCol w="1385800">
                  <a:extLst>
                    <a:ext uri="{9D8B030D-6E8A-4147-A177-3AD203B41FA5}">
                      <a16:colId xmlns:a16="http://schemas.microsoft.com/office/drawing/2014/main" val="726769798"/>
                    </a:ext>
                  </a:extLst>
                </a:gridCol>
                <a:gridCol w="1874267">
                  <a:extLst>
                    <a:ext uri="{9D8B030D-6E8A-4147-A177-3AD203B41FA5}">
                      <a16:colId xmlns:a16="http://schemas.microsoft.com/office/drawing/2014/main" val="2680150752"/>
                    </a:ext>
                  </a:extLst>
                </a:gridCol>
                <a:gridCol w="1166693">
                  <a:extLst>
                    <a:ext uri="{9D8B030D-6E8A-4147-A177-3AD203B41FA5}">
                      <a16:colId xmlns:a16="http://schemas.microsoft.com/office/drawing/2014/main" val="4127473016"/>
                    </a:ext>
                  </a:extLst>
                </a:gridCol>
              </a:tblGrid>
              <a:tr h="49628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Grouping</a:t>
                      </a:r>
                    </a:p>
                  </a:txBody>
                  <a:tcPr marL="115785" marR="115785" marT="57893" marB="578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Never</a:t>
                      </a:r>
                    </a:p>
                  </a:txBody>
                  <a:tcPr marL="115785" marR="115785" marT="57893" marB="578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Seldom</a:t>
                      </a:r>
                    </a:p>
                  </a:txBody>
                  <a:tcPr marL="115785" marR="115785" marT="57893" marB="578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Sometimes</a:t>
                      </a:r>
                    </a:p>
                  </a:txBody>
                  <a:tcPr marL="115785" marR="115785" marT="57893" marB="578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Often</a:t>
                      </a:r>
                    </a:p>
                  </a:txBody>
                  <a:tcPr marL="115785" marR="115785" marT="57893" marB="57893"/>
                </a:tc>
                <a:extLst>
                  <a:ext uri="{0D108BD9-81ED-4DB2-BD59-A6C34878D82A}">
                    <a16:rowId xmlns:a16="http://schemas.microsoft.com/office/drawing/2014/main" val="1665771981"/>
                  </a:ext>
                </a:extLst>
              </a:tr>
              <a:tr h="447502">
                <a:tc>
                  <a:txBody>
                    <a:bodyPr/>
                    <a:lstStyle/>
                    <a:p>
                      <a:r>
                        <a:rPr lang="en-US" sz="1900" b="1" dirty="0"/>
                        <a:t>Overall</a:t>
                      </a:r>
                    </a:p>
                  </a:txBody>
                  <a:tcPr marL="115785" marR="115785" marT="57893" marB="5789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41%</a:t>
                      </a:r>
                    </a:p>
                  </a:txBody>
                  <a:tcPr marL="115785" marR="115785" marT="57893" marB="5789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37%</a:t>
                      </a:r>
                    </a:p>
                  </a:txBody>
                  <a:tcPr marL="115785" marR="115785" marT="57893" marB="5789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20%</a:t>
                      </a:r>
                    </a:p>
                  </a:txBody>
                  <a:tcPr marL="115785" marR="115785" marT="57893" marB="5789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2%</a:t>
                      </a:r>
                    </a:p>
                  </a:txBody>
                  <a:tcPr marL="115785" marR="115785" marT="57893" marB="5789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93780"/>
                  </a:ext>
                </a:extLst>
              </a:tr>
              <a:tr h="447502">
                <a:tc>
                  <a:txBody>
                    <a:bodyPr/>
                    <a:lstStyle/>
                    <a:p>
                      <a:r>
                        <a:rPr lang="en-US" sz="1900" dirty="0"/>
                        <a:t>Children at Home</a:t>
                      </a:r>
                    </a:p>
                  </a:txBody>
                  <a:tcPr marL="115785" marR="115785" marT="57893" marB="5789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55%</a:t>
                      </a:r>
                    </a:p>
                  </a:txBody>
                  <a:tcPr marL="115785" marR="115785" marT="57893" marB="5789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23%</a:t>
                      </a:r>
                    </a:p>
                  </a:txBody>
                  <a:tcPr marL="115785" marR="115785" marT="57893" marB="5789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18%</a:t>
                      </a:r>
                    </a:p>
                  </a:txBody>
                  <a:tcPr marL="115785" marR="115785" marT="57893" marB="5789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5%</a:t>
                      </a:r>
                    </a:p>
                  </a:txBody>
                  <a:tcPr marL="115785" marR="115785" marT="57893" marB="5789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35227274"/>
                  </a:ext>
                </a:extLst>
              </a:tr>
              <a:tr h="447502">
                <a:tc>
                  <a:txBody>
                    <a:bodyPr/>
                    <a:lstStyle/>
                    <a:p>
                      <a:r>
                        <a:rPr lang="en-US" sz="1900" dirty="0"/>
                        <a:t>No Children at Home</a:t>
                      </a:r>
                    </a:p>
                  </a:txBody>
                  <a:tcPr marL="115785" marR="115785" marT="57893" marB="5789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26%</a:t>
                      </a:r>
                    </a:p>
                  </a:txBody>
                  <a:tcPr marL="115785" marR="115785" marT="57893" marB="5789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53%</a:t>
                      </a:r>
                    </a:p>
                  </a:txBody>
                  <a:tcPr marL="115785" marR="115785" marT="57893" marB="5789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21%</a:t>
                      </a:r>
                    </a:p>
                  </a:txBody>
                  <a:tcPr marL="115785" marR="115785" marT="57893" marB="5789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0%</a:t>
                      </a:r>
                    </a:p>
                  </a:txBody>
                  <a:tcPr marL="115785" marR="115785" marT="57893" marB="5789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443366"/>
                  </a:ext>
                </a:extLst>
              </a:tr>
              <a:tr h="447502">
                <a:tc>
                  <a:txBody>
                    <a:bodyPr/>
                    <a:lstStyle/>
                    <a:p>
                      <a:r>
                        <a:rPr lang="en-US" sz="1900" dirty="0"/>
                        <a:t>Ownership &lt; Median</a:t>
                      </a:r>
                    </a:p>
                  </a:txBody>
                  <a:tcPr marL="115785" marR="115785" marT="57893" marB="5789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48%</a:t>
                      </a:r>
                    </a:p>
                  </a:txBody>
                  <a:tcPr marL="115785" marR="115785" marT="57893" marB="5789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33%</a:t>
                      </a:r>
                    </a:p>
                  </a:txBody>
                  <a:tcPr marL="115785" marR="115785" marT="57893" marB="5789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14%</a:t>
                      </a:r>
                    </a:p>
                  </a:txBody>
                  <a:tcPr marL="115785" marR="115785" marT="57893" marB="5789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5%</a:t>
                      </a:r>
                    </a:p>
                  </a:txBody>
                  <a:tcPr marL="115785" marR="115785" marT="57893" marB="5789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351332"/>
                  </a:ext>
                </a:extLst>
              </a:tr>
              <a:tr h="447502">
                <a:tc>
                  <a:txBody>
                    <a:bodyPr/>
                    <a:lstStyle/>
                    <a:p>
                      <a:r>
                        <a:rPr lang="en-US" sz="1900" dirty="0"/>
                        <a:t>Ownership &gt; Median</a:t>
                      </a:r>
                    </a:p>
                  </a:txBody>
                  <a:tcPr marL="115785" marR="115785" marT="57893" marB="578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35%</a:t>
                      </a:r>
                    </a:p>
                  </a:txBody>
                  <a:tcPr marL="115785" marR="115785" marT="57893" marB="578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40%</a:t>
                      </a:r>
                    </a:p>
                  </a:txBody>
                  <a:tcPr marL="115785" marR="115785" marT="57893" marB="578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25%</a:t>
                      </a:r>
                    </a:p>
                  </a:txBody>
                  <a:tcPr marL="115785" marR="115785" marT="57893" marB="578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0%</a:t>
                      </a:r>
                    </a:p>
                  </a:txBody>
                  <a:tcPr marL="115785" marR="115785" marT="57893" marB="57893"/>
                </a:tc>
                <a:extLst>
                  <a:ext uri="{0D108BD9-81ED-4DB2-BD59-A6C34878D82A}">
                    <a16:rowId xmlns:a16="http://schemas.microsoft.com/office/drawing/2014/main" val="338345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28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19E52-C66C-F119-1272-BE153C6E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Amenities Comparison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B51CCC-D86E-4A12-5871-D68E327C91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987782"/>
              </p:ext>
            </p:extLst>
          </p:nvPr>
        </p:nvGraphicFramePr>
        <p:xfrm>
          <a:off x="677863" y="2160588"/>
          <a:ext cx="9078612" cy="223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7450">
                  <a:extLst>
                    <a:ext uri="{9D8B030D-6E8A-4147-A177-3AD203B41FA5}">
                      <a16:colId xmlns:a16="http://schemas.microsoft.com/office/drawing/2014/main" val="3035384610"/>
                    </a:ext>
                  </a:extLst>
                </a:gridCol>
                <a:gridCol w="1151836">
                  <a:extLst>
                    <a:ext uri="{9D8B030D-6E8A-4147-A177-3AD203B41FA5}">
                      <a16:colId xmlns:a16="http://schemas.microsoft.com/office/drawing/2014/main" val="2857138024"/>
                    </a:ext>
                  </a:extLst>
                </a:gridCol>
                <a:gridCol w="1579026">
                  <a:extLst>
                    <a:ext uri="{9D8B030D-6E8A-4147-A177-3AD203B41FA5}">
                      <a16:colId xmlns:a16="http://schemas.microsoft.com/office/drawing/2014/main" val="3447315833"/>
                    </a:ext>
                  </a:extLst>
                </a:gridCol>
                <a:gridCol w="1389164">
                  <a:extLst>
                    <a:ext uri="{9D8B030D-6E8A-4147-A177-3AD203B41FA5}">
                      <a16:colId xmlns:a16="http://schemas.microsoft.com/office/drawing/2014/main" val="2878421141"/>
                    </a:ext>
                  </a:extLst>
                </a:gridCol>
                <a:gridCol w="1325876">
                  <a:extLst>
                    <a:ext uri="{9D8B030D-6E8A-4147-A177-3AD203B41FA5}">
                      <a16:colId xmlns:a16="http://schemas.microsoft.com/office/drawing/2014/main" val="3750947658"/>
                    </a:ext>
                  </a:extLst>
                </a:gridCol>
                <a:gridCol w="1025260">
                  <a:extLst>
                    <a:ext uri="{9D8B030D-6E8A-4147-A177-3AD203B41FA5}">
                      <a16:colId xmlns:a16="http://schemas.microsoft.com/office/drawing/2014/main" val="4237615266"/>
                    </a:ext>
                  </a:extLst>
                </a:gridCol>
              </a:tblGrid>
              <a:tr h="410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Grouping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Never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Sparingly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Monthly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Weekly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Daily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1759081"/>
                  </a:ext>
                </a:extLst>
              </a:tr>
              <a:tr h="410102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Clubhouse</a:t>
                      </a:r>
                    </a:p>
                  </a:txBody>
                  <a:tcPr marL="108518" marR="108518" marT="54259" marB="5425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108518" marR="108518" marT="54259" marB="5425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  <a:p>
                      <a:pPr algn="ctr"/>
                      <a:r>
                        <a:rPr lang="en-US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(Seldom)</a:t>
                      </a:r>
                    </a:p>
                  </a:txBody>
                  <a:tcPr marL="108518" marR="108518" marT="54259" marB="5425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b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Sometimes)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518" marR="108518" marT="54259" marB="5425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algn="ctr"/>
                      <a:r>
                        <a:rPr lang="en-US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(Often)</a:t>
                      </a:r>
                      <a:endParaRPr lang="en-US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518" marR="108518" marT="54259" marB="5425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N/A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6787315"/>
                  </a:ext>
                </a:extLst>
              </a:tr>
              <a:tr h="410102">
                <a:tc>
                  <a:txBody>
                    <a:bodyPr/>
                    <a:lstStyle/>
                    <a:p>
                      <a:r>
                        <a:rPr lang="en-US" sz="1800" b="0" dirty="0"/>
                        <a:t>Playground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32%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34%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24%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10%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0%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934362"/>
                  </a:ext>
                </a:extLst>
              </a:tr>
              <a:tr h="410102">
                <a:tc>
                  <a:txBody>
                    <a:bodyPr/>
                    <a:lstStyle/>
                    <a:p>
                      <a:r>
                        <a:rPr lang="en-US" sz="1800" b="0" dirty="0"/>
                        <a:t>Pool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15%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15%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17%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51%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2%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376102"/>
                  </a:ext>
                </a:extLst>
              </a:tr>
              <a:tr h="410102">
                <a:tc>
                  <a:txBody>
                    <a:bodyPr/>
                    <a:lstStyle/>
                    <a:p>
                      <a:r>
                        <a:rPr lang="en-US" sz="1800" b="0" dirty="0"/>
                        <a:t>Tennis/Pickleball</a:t>
                      </a:r>
                    </a:p>
                  </a:txBody>
                  <a:tcPr marL="93205" marR="93205" marT="46602" marB="46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44%</a:t>
                      </a:r>
                    </a:p>
                  </a:txBody>
                  <a:tcPr marL="94694" marR="94694" marT="47347" marB="473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37%</a:t>
                      </a:r>
                    </a:p>
                  </a:txBody>
                  <a:tcPr marL="94694" marR="94694" marT="47347" marB="473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17%</a:t>
                      </a:r>
                    </a:p>
                  </a:txBody>
                  <a:tcPr marL="94694" marR="94694" marT="47347" marB="473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2%</a:t>
                      </a:r>
                    </a:p>
                  </a:txBody>
                  <a:tcPr marL="94694" marR="94694" marT="47347" marB="473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0%</a:t>
                      </a:r>
                    </a:p>
                  </a:txBody>
                  <a:tcPr marL="94694" marR="94694" marT="47347" marB="473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4060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73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7285-595E-CD44-487C-F305BD2A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Clubhouse &amp; Other</a:t>
            </a:r>
          </a:p>
        </p:txBody>
      </p:sp>
    </p:spTree>
    <p:extLst>
      <p:ext uri="{BB962C8B-B14F-4D97-AF65-F5344CB8AC3E}">
        <p14:creationId xmlns:p14="http://schemas.microsoft.com/office/powerpoint/2010/main" val="3947050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912AE-EADC-4F98-811A-F7E0B2B1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Clubhouse Change Ideas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418AD-76C0-A61E-795A-37DD20E33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numCol="2" anchor="ctr">
            <a:normAutofit/>
          </a:bodyPr>
          <a:lstStyle/>
          <a:p>
            <a:r>
              <a:rPr lang="en-US" dirty="0"/>
              <a:t>Access: to Pool Deck</a:t>
            </a:r>
          </a:p>
          <a:p>
            <a:r>
              <a:rPr lang="en-US" dirty="0"/>
              <a:t>Amenities: Games/Movie Selection</a:t>
            </a:r>
          </a:p>
          <a:p>
            <a:r>
              <a:rPr lang="en-US" dirty="0"/>
              <a:t>Documentation/Communication: Knowledge to Reservation Process &amp; Facility Information</a:t>
            </a:r>
          </a:p>
          <a:p>
            <a:r>
              <a:rPr lang="en-US" dirty="0"/>
              <a:t>Exterior Upkeep: Gutters Clogged, Spiders and Wasps, Windows, Paint</a:t>
            </a:r>
          </a:p>
          <a:p>
            <a:r>
              <a:rPr lang="en-US" dirty="0"/>
              <a:t>Facility Layout: Larger Kitchen, Updated Kitchen, Outdoor Seating, Grill</a:t>
            </a:r>
          </a:p>
          <a:p>
            <a:r>
              <a:rPr lang="en-US" dirty="0"/>
              <a:t>Hours: Ability to Reserve Until 2AM</a:t>
            </a:r>
          </a:p>
          <a:p>
            <a:r>
              <a:rPr lang="en-US" dirty="0"/>
              <a:t>Interior Upkeep: New Tables, Chairs, Paint, Décor; Carpet</a:t>
            </a:r>
          </a:p>
          <a:p>
            <a:r>
              <a:rPr lang="en-US" dirty="0"/>
              <a:t>Technology: Functional TV, Wi-Fi, Updated Sound System</a:t>
            </a:r>
          </a:p>
          <a:p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353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8EBEF-E5A0-3278-2541-B7E56360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773" y="747259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Purpose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6C1BAB7-1EB6-C540-EEBD-9623432BE4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833036"/>
              </p:ext>
            </p:extLst>
          </p:nvPr>
        </p:nvGraphicFramePr>
        <p:xfrm>
          <a:off x="919079" y="1614537"/>
          <a:ext cx="9618133" cy="4332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988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335C16-4F52-2646-E6BF-05AB1578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Open Clubhouse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1C6D632-1F5C-B019-FDCA-CD3C8E5EA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21229"/>
              </p:ext>
            </p:extLst>
          </p:nvPr>
        </p:nvGraphicFramePr>
        <p:xfrm>
          <a:off x="1634917" y="934222"/>
          <a:ext cx="6990137" cy="3299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244">
                  <a:extLst>
                    <a:ext uri="{9D8B030D-6E8A-4147-A177-3AD203B41FA5}">
                      <a16:colId xmlns:a16="http://schemas.microsoft.com/office/drawing/2014/main" val="3337269789"/>
                    </a:ext>
                  </a:extLst>
                </a:gridCol>
                <a:gridCol w="1305255">
                  <a:extLst>
                    <a:ext uri="{9D8B030D-6E8A-4147-A177-3AD203B41FA5}">
                      <a16:colId xmlns:a16="http://schemas.microsoft.com/office/drawing/2014/main" val="4211308738"/>
                    </a:ext>
                  </a:extLst>
                </a:gridCol>
                <a:gridCol w="1202925">
                  <a:extLst>
                    <a:ext uri="{9D8B030D-6E8A-4147-A177-3AD203B41FA5}">
                      <a16:colId xmlns:a16="http://schemas.microsoft.com/office/drawing/2014/main" val="726769798"/>
                    </a:ext>
                  </a:extLst>
                </a:gridCol>
                <a:gridCol w="1586713">
                  <a:extLst>
                    <a:ext uri="{9D8B030D-6E8A-4147-A177-3AD203B41FA5}">
                      <a16:colId xmlns:a16="http://schemas.microsoft.com/office/drawing/2014/main" val="2680150752"/>
                    </a:ext>
                  </a:extLst>
                </a:gridCol>
              </a:tblGrid>
              <a:tr h="10590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Grouping</a:t>
                      </a:r>
                    </a:p>
                  </a:txBody>
                  <a:tcPr marL="101835" marR="101835" marT="50917" marB="50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Average</a:t>
                      </a:r>
                    </a:p>
                  </a:txBody>
                  <a:tcPr marL="101835" marR="101835" marT="50917" marB="50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Median</a:t>
                      </a:r>
                    </a:p>
                  </a:txBody>
                  <a:tcPr marL="101835" marR="101835" marT="50917" marB="50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Net Promoter Score</a:t>
                      </a:r>
                    </a:p>
                  </a:txBody>
                  <a:tcPr marL="101835" marR="101835" marT="50917" marB="50917"/>
                </a:tc>
                <a:extLst>
                  <a:ext uri="{0D108BD9-81ED-4DB2-BD59-A6C34878D82A}">
                    <a16:rowId xmlns:a16="http://schemas.microsoft.com/office/drawing/2014/main" val="1665771981"/>
                  </a:ext>
                </a:extLst>
              </a:tr>
              <a:tr h="448074">
                <a:tc>
                  <a:txBody>
                    <a:bodyPr/>
                    <a:lstStyle/>
                    <a:p>
                      <a:r>
                        <a:rPr lang="en-US" sz="2000" b="1" dirty="0"/>
                        <a:t>Overall</a:t>
                      </a:r>
                    </a:p>
                  </a:txBody>
                  <a:tcPr marL="101835" marR="101835" marT="50917" marB="509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4.1</a:t>
                      </a:r>
                    </a:p>
                  </a:txBody>
                  <a:tcPr marL="101835" marR="101835" marT="50917" marB="509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4.0</a:t>
                      </a:r>
                    </a:p>
                  </a:txBody>
                  <a:tcPr marL="101835" marR="101835" marT="50917" marB="509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-59</a:t>
                      </a:r>
                    </a:p>
                  </a:txBody>
                  <a:tcPr marL="101835" marR="101835" marT="50917" marB="509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93780"/>
                  </a:ext>
                </a:extLst>
              </a:tr>
              <a:tr h="448074">
                <a:tc>
                  <a:txBody>
                    <a:bodyPr/>
                    <a:lstStyle/>
                    <a:p>
                      <a:r>
                        <a:rPr lang="en-US" sz="2000" dirty="0"/>
                        <a:t>Children at Home</a:t>
                      </a:r>
                    </a:p>
                  </a:txBody>
                  <a:tcPr marL="101835" marR="101835" marT="50917" marB="509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3.9</a:t>
                      </a:r>
                    </a:p>
                  </a:txBody>
                  <a:tcPr marL="101835" marR="101835" marT="50917" marB="509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3.0</a:t>
                      </a:r>
                    </a:p>
                  </a:txBody>
                  <a:tcPr marL="101835" marR="101835" marT="50917" marB="509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-67</a:t>
                      </a:r>
                    </a:p>
                  </a:txBody>
                  <a:tcPr marL="101835" marR="101835" marT="50917" marB="509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35227274"/>
                  </a:ext>
                </a:extLst>
              </a:tr>
              <a:tr h="448074">
                <a:tc>
                  <a:txBody>
                    <a:bodyPr/>
                    <a:lstStyle/>
                    <a:p>
                      <a:r>
                        <a:rPr lang="en-US" sz="2000" dirty="0"/>
                        <a:t>No Children at Home</a:t>
                      </a:r>
                    </a:p>
                  </a:txBody>
                  <a:tcPr marL="101835" marR="101835" marT="50917" marB="509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4.2</a:t>
                      </a:r>
                    </a:p>
                  </a:txBody>
                  <a:tcPr marL="101835" marR="101835" marT="50917" marB="509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4.0</a:t>
                      </a:r>
                    </a:p>
                  </a:txBody>
                  <a:tcPr marL="101835" marR="101835" marT="50917" marB="509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-47</a:t>
                      </a:r>
                    </a:p>
                  </a:txBody>
                  <a:tcPr marL="101835" marR="101835" marT="50917" marB="509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443366"/>
                  </a:ext>
                </a:extLst>
              </a:tr>
              <a:tr h="448074">
                <a:tc>
                  <a:txBody>
                    <a:bodyPr/>
                    <a:lstStyle/>
                    <a:p>
                      <a:r>
                        <a:rPr lang="en-US" sz="2000" dirty="0"/>
                        <a:t>Ownership &lt; Median</a:t>
                      </a:r>
                    </a:p>
                  </a:txBody>
                  <a:tcPr marL="101835" marR="101835" marT="50917" marB="509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4.1</a:t>
                      </a:r>
                    </a:p>
                  </a:txBody>
                  <a:tcPr marL="101835" marR="101835" marT="50917" marB="509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3.5</a:t>
                      </a:r>
                    </a:p>
                  </a:txBody>
                  <a:tcPr marL="101835" marR="101835" marT="50917" marB="509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-65</a:t>
                      </a:r>
                    </a:p>
                  </a:txBody>
                  <a:tcPr marL="101835" marR="101835" marT="50917" marB="509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351332"/>
                  </a:ext>
                </a:extLst>
              </a:tr>
              <a:tr h="448074">
                <a:tc>
                  <a:txBody>
                    <a:bodyPr/>
                    <a:lstStyle/>
                    <a:p>
                      <a:r>
                        <a:rPr lang="en-US" sz="2000" dirty="0"/>
                        <a:t>Ownership &gt; Median</a:t>
                      </a:r>
                    </a:p>
                  </a:txBody>
                  <a:tcPr marL="101835" marR="101835" marT="50917" marB="50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4.1</a:t>
                      </a:r>
                    </a:p>
                  </a:txBody>
                  <a:tcPr marL="101835" marR="101835" marT="50917" marB="50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3.5</a:t>
                      </a:r>
                    </a:p>
                  </a:txBody>
                  <a:tcPr marL="101835" marR="101835" marT="50917" marB="50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-50</a:t>
                      </a:r>
                    </a:p>
                  </a:txBody>
                  <a:tcPr marL="101835" marR="101835" marT="50917" marB="50917"/>
                </a:tc>
                <a:extLst>
                  <a:ext uri="{0D108BD9-81ED-4DB2-BD59-A6C34878D82A}">
                    <a16:rowId xmlns:a16="http://schemas.microsoft.com/office/drawing/2014/main" val="338345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447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FB271-3F00-C3B3-9C8E-09693EC9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Volunteer Opportunities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88608E-AC05-6C57-D911-0B55DA234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185449"/>
              </p:ext>
            </p:extLst>
          </p:nvPr>
        </p:nvGraphicFramePr>
        <p:xfrm>
          <a:off x="1769670" y="1948543"/>
          <a:ext cx="8652659" cy="4399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0711">
                  <a:extLst>
                    <a:ext uri="{9D8B030D-6E8A-4147-A177-3AD203B41FA5}">
                      <a16:colId xmlns:a16="http://schemas.microsoft.com/office/drawing/2014/main" val="2372670337"/>
                    </a:ext>
                  </a:extLst>
                </a:gridCol>
                <a:gridCol w="2391948">
                  <a:extLst>
                    <a:ext uri="{9D8B030D-6E8A-4147-A177-3AD203B41FA5}">
                      <a16:colId xmlns:a16="http://schemas.microsoft.com/office/drawing/2014/main" val="274613718"/>
                    </a:ext>
                  </a:extLst>
                </a:gridCol>
              </a:tblGrid>
              <a:tr h="511686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Opportunity</a:t>
                      </a:r>
                    </a:p>
                  </a:txBody>
                  <a:tcPr marL="116292" marR="116292" marT="58146" marB="58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Interested Involvement</a:t>
                      </a:r>
                    </a:p>
                  </a:txBody>
                  <a:tcPr marL="116292" marR="116292" marT="58146" marB="58146"/>
                </a:tc>
                <a:extLst>
                  <a:ext uri="{0D108BD9-81ED-4DB2-BD59-A6C34878D82A}">
                    <a16:rowId xmlns:a16="http://schemas.microsoft.com/office/drawing/2014/main" val="1192914734"/>
                  </a:ext>
                </a:extLst>
              </a:tr>
              <a:tr h="511686">
                <a:tc>
                  <a:txBody>
                    <a:bodyPr/>
                    <a:lstStyle/>
                    <a:p>
                      <a:r>
                        <a:rPr lang="en-US" sz="2300" dirty="0"/>
                        <a:t>Architectural Review Committee</a:t>
                      </a:r>
                    </a:p>
                  </a:txBody>
                  <a:tcPr marL="116292" marR="116292" marT="58146" marB="58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</a:t>
                      </a:r>
                    </a:p>
                  </a:txBody>
                  <a:tcPr marL="116292" marR="116292" marT="58146" marB="58146"/>
                </a:tc>
                <a:extLst>
                  <a:ext uri="{0D108BD9-81ED-4DB2-BD59-A6C34878D82A}">
                    <a16:rowId xmlns:a16="http://schemas.microsoft.com/office/drawing/2014/main" val="797960812"/>
                  </a:ext>
                </a:extLst>
              </a:tr>
              <a:tr h="511686">
                <a:tc>
                  <a:txBody>
                    <a:bodyPr/>
                    <a:lstStyle/>
                    <a:p>
                      <a:r>
                        <a:rPr lang="en-US" sz="2300" dirty="0"/>
                        <a:t>Building &amp; Grounds</a:t>
                      </a:r>
                    </a:p>
                  </a:txBody>
                  <a:tcPr marL="116292" marR="116292" marT="58146" marB="58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</a:t>
                      </a:r>
                    </a:p>
                  </a:txBody>
                  <a:tcPr marL="116292" marR="116292" marT="58146" marB="58146"/>
                </a:tc>
                <a:extLst>
                  <a:ext uri="{0D108BD9-81ED-4DB2-BD59-A6C34878D82A}">
                    <a16:rowId xmlns:a16="http://schemas.microsoft.com/office/drawing/2014/main" val="1476201159"/>
                  </a:ext>
                </a:extLst>
              </a:tr>
              <a:tr h="511686">
                <a:tc>
                  <a:txBody>
                    <a:bodyPr/>
                    <a:lstStyle/>
                    <a:p>
                      <a:r>
                        <a:rPr lang="en-US" sz="2300" dirty="0"/>
                        <a:t>Communications</a:t>
                      </a:r>
                    </a:p>
                  </a:txBody>
                  <a:tcPr marL="116292" marR="116292" marT="58146" marB="58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</a:t>
                      </a:r>
                    </a:p>
                  </a:txBody>
                  <a:tcPr marL="116292" marR="116292" marT="58146" marB="58146"/>
                </a:tc>
                <a:extLst>
                  <a:ext uri="{0D108BD9-81ED-4DB2-BD59-A6C34878D82A}">
                    <a16:rowId xmlns:a16="http://schemas.microsoft.com/office/drawing/2014/main" val="3177830598"/>
                  </a:ext>
                </a:extLst>
              </a:tr>
              <a:tr h="511686">
                <a:tc>
                  <a:txBody>
                    <a:bodyPr/>
                    <a:lstStyle/>
                    <a:p>
                      <a:r>
                        <a:rPr lang="en-US" sz="2300" dirty="0"/>
                        <a:t>Events Committee</a:t>
                      </a:r>
                    </a:p>
                  </a:txBody>
                  <a:tcPr marL="116292" marR="116292" marT="58146" marB="58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</a:t>
                      </a:r>
                    </a:p>
                  </a:txBody>
                  <a:tcPr marL="116292" marR="116292" marT="58146" marB="58146"/>
                </a:tc>
                <a:extLst>
                  <a:ext uri="{0D108BD9-81ED-4DB2-BD59-A6C34878D82A}">
                    <a16:rowId xmlns:a16="http://schemas.microsoft.com/office/drawing/2014/main" val="1382516626"/>
                  </a:ext>
                </a:extLst>
              </a:tr>
              <a:tr h="511686">
                <a:tc>
                  <a:txBody>
                    <a:bodyPr/>
                    <a:lstStyle/>
                    <a:p>
                      <a:r>
                        <a:rPr lang="en-US" sz="2300" dirty="0"/>
                        <a:t>HOA Board</a:t>
                      </a:r>
                    </a:p>
                  </a:txBody>
                  <a:tcPr marL="116292" marR="116292" marT="58146" marB="58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</a:t>
                      </a:r>
                    </a:p>
                  </a:txBody>
                  <a:tcPr marL="116292" marR="116292" marT="58146" marB="58146"/>
                </a:tc>
                <a:extLst>
                  <a:ext uri="{0D108BD9-81ED-4DB2-BD59-A6C34878D82A}">
                    <a16:rowId xmlns:a16="http://schemas.microsoft.com/office/drawing/2014/main" val="4069893213"/>
                  </a:ext>
                </a:extLst>
              </a:tr>
              <a:tr h="511686">
                <a:tc>
                  <a:txBody>
                    <a:bodyPr/>
                    <a:lstStyle/>
                    <a:p>
                      <a:r>
                        <a:rPr lang="en-US" sz="2300" dirty="0"/>
                        <a:t>Neighborhood Watch</a:t>
                      </a:r>
                    </a:p>
                  </a:txBody>
                  <a:tcPr marL="116292" marR="116292" marT="58146" marB="58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</a:t>
                      </a:r>
                    </a:p>
                  </a:txBody>
                  <a:tcPr marL="116292" marR="116292" marT="58146" marB="58146"/>
                </a:tc>
                <a:extLst>
                  <a:ext uri="{0D108BD9-81ED-4DB2-BD59-A6C34878D82A}">
                    <a16:rowId xmlns:a16="http://schemas.microsoft.com/office/drawing/2014/main" val="2260628324"/>
                  </a:ext>
                </a:extLst>
              </a:tr>
              <a:tr h="511686">
                <a:tc>
                  <a:txBody>
                    <a:bodyPr/>
                    <a:lstStyle/>
                    <a:p>
                      <a:r>
                        <a:rPr lang="en-US" sz="2300" dirty="0"/>
                        <a:t>Outreach</a:t>
                      </a:r>
                    </a:p>
                  </a:txBody>
                  <a:tcPr marL="116292" marR="116292" marT="58146" marB="58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</a:t>
                      </a:r>
                    </a:p>
                  </a:txBody>
                  <a:tcPr marL="116292" marR="116292" marT="58146" marB="58146"/>
                </a:tc>
                <a:extLst>
                  <a:ext uri="{0D108BD9-81ED-4DB2-BD59-A6C34878D82A}">
                    <a16:rowId xmlns:a16="http://schemas.microsoft.com/office/drawing/2014/main" val="1975730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30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4EAB0-3660-9624-DE00-E95C552F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Other Input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805E814-CABF-D190-B54A-4A19BC825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15046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743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0E5F4B-D737-0021-C528-89707630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Recommendations /Action Items</a:t>
            </a:r>
          </a:p>
        </p:txBody>
      </p:sp>
      <p:pic>
        <p:nvPicPr>
          <p:cNvPr id="7" name="Graphic 6" descr="Work Item Bug">
            <a:extLst>
              <a:ext uri="{FF2B5EF4-FFF2-40B4-BE49-F238E27FC236}">
                <a16:creationId xmlns:a16="http://schemas.microsoft.com/office/drawing/2014/main" id="{A68C4473-79A9-8752-CFEB-D24E1D176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0259" y="934222"/>
            <a:ext cx="329945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5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FD85B-A9CE-C6B9-35E2-665EF1A6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" y="609600"/>
            <a:ext cx="3315855" cy="1320800"/>
          </a:xfrm>
        </p:spPr>
        <p:txBody>
          <a:bodyPr anchor="ctr">
            <a:normAutofit fontScale="90000"/>
          </a:bodyPr>
          <a:lstStyle/>
          <a:p>
            <a:r>
              <a:rPr lang="en-US" sz="3300" dirty="0"/>
              <a:t>Who Took Survey? Valid Sample Size?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39A38-D4A6-DEEF-CCD5-FC158A22E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2160589"/>
            <a:ext cx="3408218" cy="3560733"/>
          </a:xfrm>
        </p:spPr>
        <p:txBody>
          <a:bodyPr>
            <a:normAutofit/>
          </a:bodyPr>
          <a:lstStyle/>
          <a:p>
            <a:r>
              <a:rPr lang="en-US" dirty="0"/>
              <a:t>41 homes (15.8%) v. 15% target</a:t>
            </a:r>
          </a:p>
          <a:p>
            <a:r>
              <a:rPr lang="en-US" dirty="0"/>
              <a:t>Average Years of Ownership: 12.2 (y) v. 13.3 (avg)</a:t>
            </a:r>
          </a:p>
          <a:p>
            <a:r>
              <a:rPr lang="en-US" dirty="0"/>
              <a:t>Median Years of Ownership: 10 (y) v. 13 (avg)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986CC49-3BF8-7D84-6050-2D865DC05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32316"/>
              </p:ext>
            </p:extLst>
          </p:nvPr>
        </p:nvGraphicFramePr>
        <p:xfrm>
          <a:off x="3528291" y="1382872"/>
          <a:ext cx="6520872" cy="409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194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0B206-5DAB-AEFB-D2D7-A86DCA63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Assessing the Results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231087-E502-C70F-4453-0CE0ADD73C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25544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728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C0A1CF-2A58-E22B-73E5-7FA9966E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Most Appreciated Features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C25519E-540B-7184-295B-31F2800C6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609" y="934222"/>
            <a:ext cx="749875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0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05BDF5-DF0F-8AC8-9008-68E5A81B3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Most Need for Improvement</a:t>
            </a:r>
          </a:p>
        </p:txBody>
      </p:sp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EDC388A-7639-5618-CECC-D517CEFAF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544" y="934222"/>
            <a:ext cx="625488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1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16206-9FDB-8C6A-BCA6-21AB495C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Top Priority Areas</a:t>
            </a:r>
          </a:p>
        </p:txBody>
      </p:sp>
      <p:sp>
        <p:nvSpPr>
          <p:cNvPr id="21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BEE61ABC-0AF7-F3B6-0A84-21D650800E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921204"/>
              </p:ext>
            </p:extLst>
          </p:nvPr>
        </p:nvGraphicFramePr>
        <p:xfrm>
          <a:off x="1397416" y="1948543"/>
          <a:ext cx="9397169" cy="409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077">
                  <a:extLst>
                    <a:ext uri="{9D8B030D-6E8A-4147-A177-3AD203B41FA5}">
                      <a16:colId xmlns:a16="http://schemas.microsoft.com/office/drawing/2014/main" val="3337269789"/>
                    </a:ext>
                  </a:extLst>
                </a:gridCol>
                <a:gridCol w="1807074">
                  <a:extLst>
                    <a:ext uri="{9D8B030D-6E8A-4147-A177-3AD203B41FA5}">
                      <a16:colId xmlns:a16="http://schemas.microsoft.com/office/drawing/2014/main" val="4211308738"/>
                    </a:ext>
                  </a:extLst>
                </a:gridCol>
                <a:gridCol w="1414648">
                  <a:extLst>
                    <a:ext uri="{9D8B030D-6E8A-4147-A177-3AD203B41FA5}">
                      <a16:colId xmlns:a16="http://schemas.microsoft.com/office/drawing/2014/main" val="726769798"/>
                    </a:ext>
                  </a:extLst>
                </a:gridCol>
                <a:gridCol w="1318935">
                  <a:extLst>
                    <a:ext uri="{9D8B030D-6E8A-4147-A177-3AD203B41FA5}">
                      <a16:colId xmlns:a16="http://schemas.microsoft.com/office/drawing/2014/main" val="2680150752"/>
                    </a:ext>
                  </a:extLst>
                </a:gridCol>
                <a:gridCol w="1414648">
                  <a:extLst>
                    <a:ext uri="{9D8B030D-6E8A-4147-A177-3AD203B41FA5}">
                      <a16:colId xmlns:a16="http://schemas.microsoft.com/office/drawing/2014/main" val="4127473016"/>
                    </a:ext>
                  </a:extLst>
                </a:gridCol>
                <a:gridCol w="2103787">
                  <a:extLst>
                    <a:ext uri="{9D8B030D-6E8A-4147-A177-3AD203B41FA5}">
                      <a16:colId xmlns:a16="http://schemas.microsoft.com/office/drawing/2014/main" val="3898916399"/>
                    </a:ext>
                  </a:extLst>
                </a:gridCol>
              </a:tblGrid>
              <a:tr h="3032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Grouping</a:t>
                      </a: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Top</a:t>
                      </a: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#2</a:t>
                      </a: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#3</a:t>
                      </a: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#4</a:t>
                      </a: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#5</a:t>
                      </a:r>
                    </a:p>
                  </a:txBody>
                  <a:tcPr marL="68914" marR="68914" marT="34457" marB="34457"/>
                </a:tc>
                <a:extLst>
                  <a:ext uri="{0D108BD9-81ED-4DB2-BD59-A6C34878D82A}">
                    <a16:rowId xmlns:a16="http://schemas.microsoft.com/office/drawing/2014/main" val="1665771981"/>
                  </a:ext>
                </a:extLst>
              </a:tr>
              <a:tr h="716704">
                <a:tc>
                  <a:txBody>
                    <a:bodyPr/>
                    <a:lstStyle/>
                    <a:p>
                      <a:r>
                        <a:rPr lang="en-US" sz="1400" b="1" dirty="0"/>
                        <a:t>Overall</a:t>
                      </a:r>
                    </a:p>
                  </a:txBody>
                  <a:tcPr marL="68914" marR="68914" marT="34457" marB="344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/>
                        <a:t>Common Area Improvements</a:t>
                      </a:r>
                    </a:p>
                  </a:txBody>
                  <a:tcPr marL="68914" marR="68914" marT="34457" marB="344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dirty="0"/>
                        <a:t>Common Area Maintenance</a:t>
                      </a:r>
                    </a:p>
                  </a:txBody>
                  <a:tcPr marL="68914" marR="68914" marT="34457" marB="344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/>
                        <a:t>Homeowner Upkeep</a:t>
                      </a:r>
                    </a:p>
                  </a:txBody>
                  <a:tcPr marL="68914" marR="68914" marT="34457" marB="344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Neighborhood Safety</a:t>
                      </a:r>
                    </a:p>
                  </a:txBody>
                  <a:tcPr marL="68914" marR="68914" marT="34457" marB="344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Traffic</a:t>
                      </a:r>
                    </a:p>
                  </a:txBody>
                  <a:tcPr marL="68914" marR="68914" marT="34457" marB="344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93780"/>
                  </a:ext>
                </a:extLst>
              </a:tr>
              <a:tr h="923446">
                <a:tc>
                  <a:txBody>
                    <a:bodyPr/>
                    <a:lstStyle/>
                    <a:p>
                      <a:r>
                        <a:rPr lang="en-US" sz="1400" dirty="0"/>
                        <a:t>Children at Home</a:t>
                      </a:r>
                    </a:p>
                  </a:txBody>
                  <a:tcPr marL="68914" marR="68914" marT="34457" marB="344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Common Area Improvements</a:t>
                      </a:r>
                    </a:p>
                  </a:txBody>
                  <a:tcPr marL="68914" marR="68914" marT="34457" marB="344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Family Social Activities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(Tie – 2)</a:t>
                      </a:r>
                    </a:p>
                  </a:txBody>
                  <a:tcPr marL="68914" marR="68914" marT="34457" marB="344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Neighborhood Safety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(Tie - 2)</a:t>
                      </a:r>
                    </a:p>
                  </a:txBody>
                  <a:tcPr marL="68914" marR="68914" marT="34457" marB="344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Homeowner Upkeep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(Tie – 4)</a:t>
                      </a:r>
                    </a:p>
                  </a:txBody>
                  <a:tcPr marL="68914" marR="68914" marT="34457" marB="344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Neighborhood Communications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(Tie – 4)</a:t>
                      </a:r>
                    </a:p>
                  </a:txBody>
                  <a:tcPr marL="68914" marR="68914" marT="34457" marB="344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35227274"/>
                  </a:ext>
                </a:extLst>
              </a:tr>
              <a:tr h="716704">
                <a:tc>
                  <a:txBody>
                    <a:bodyPr/>
                    <a:lstStyle/>
                    <a:p>
                      <a:r>
                        <a:rPr lang="en-US" sz="1400" dirty="0"/>
                        <a:t>No Children at Home</a:t>
                      </a:r>
                    </a:p>
                  </a:txBody>
                  <a:tcPr marL="68914" marR="68914" marT="34457" marB="344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Homeowner Upkeep</a:t>
                      </a:r>
                    </a:p>
                  </a:txBody>
                  <a:tcPr marL="68914" marR="68914" marT="34457" marB="344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Traffic</a:t>
                      </a:r>
                    </a:p>
                  </a:txBody>
                  <a:tcPr marL="68914" marR="68914" marT="34457" marB="344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Rental Properties</a:t>
                      </a:r>
                    </a:p>
                  </a:txBody>
                  <a:tcPr marL="68914" marR="68914" marT="34457" marB="344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Common Area Maintenance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(Tie – 4)</a:t>
                      </a:r>
                    </a:p>
                  </a:txBody>
                  <a:tcPr marL="68914" marR="68914" marT="34457" marB="344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Common Area Improvements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(Tie – 4)</a:t>
                      </a:r>
                    </a:p>
                  </a:txBody>
                  <a:tcPr marL="68914" marR="68914" marT="34457" marB="344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443366"/>
                  </a:ext>
                </a:extLst>
              </a:tr>
              <a:tr h="716704">
                <a:tc>
                  <a:txBody>
                    <a:bodyPr/>
                    <a:lstStyle/>
                    <a:p>
                      <a:r>
                        <a:rPr lang="en-US" sz="1400" dirty="0"/>
                        <a:t>Ownership &lt; Median</a:t>
                      </a:r>
                    </a:p>
                  </a:txBody>
                  <a:tcPr marL="68914" marR="68914" marT="34457" marB="344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Common Area Improvements</a:t>
                      </a:r>
                    </a:p>
                  </a:txBody>
                  <a:tcPr marL="68914" marR="68914" marT="34457" marB="344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Neighborhood Safety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(Tie – 2)</a:t>
                      </a:r>
                    </a:p>
                  </a:txBody>
                  <a:tcPr marL="68914" marR="68914" marT="34457" marB="344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Common Area Maintenance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(Tie – 2)</a:t>
                      </a:r>
                    </a:p>
                  </a:txBody>
                  <a:tcPr marL="68914" marR="68914" marT="34457" marB="344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Family Social Activites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(Tie – 4)</a:t>
                      </a:r>
                    </a:p>
                  </a:txBody>
                  <a:tcPr marL="68914" marR="68914" marT="34457" marB="344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Homeowner Upkeep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(Tie – 4)</a:t>
                      </a:r>
                    </a:p>
                  </a:txBody>
                  <a:tcPr marL="68914" marR="68914" marT="34457" marB="344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351332"/>
                  </a:ext>
                </a:extLst>
              </a:tr>
              <a:tr h="716704">
                <a:tc>
                  <a:txBody>
                    <a:bodyPr/>
                    <a:lstStyle/>
                    <a:p>
                      <a:r>
                        <a:rPr lang="en-US" sz="1400" dirty="0"/>
                        <a:t>Ownership &gt; Median</a:t>
                      </a: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Common Area Improvements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(Tie – 1)</a:t>
                      </a: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Homeowner Upkeep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(Tie – 1)</a:t>
                      </a: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Traffic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(Tie – 1)</a:t>
                      </a: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Common Area Maintenance</a:t>
                      </a: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Covenants Violations</a:t>
                      </a:r>
                    </a:p>
                  </a:txBody>
                  <a:tcPr marL="68914" marR="68914" marT="34457" marB="34457"/>
                </a:tc>
                <a:extLst>
                  <a:ext uri="{0D108BD9-81ED-4DB2-BD59-A6C34878D82A}">
                    <a16:rowId xmlns:a16="http://schemas.microsoft.com/office/drawing/2014/main" val="338345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30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E9B3-544E-8B2B-6B19-3346269E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215882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091388-32DE-4EDB-55E3-3B6232462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Community Event Attendance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DE4B568D-42C3-807E-4C57-5505189D40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57541"/>
              </p:ext>
            </p:extLst>
          </p:nvPr>
        </p:nvGraphicFramePr>
        <p:xfrm>
          <a:off x="985968" y="934460"/>
          <a:ext cx="8288037" cy="329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373">
                  <a:extLst>
                    <a:ext uri="{9D8B030D-6E8A-4147-A177-3AD203B41FA5}">
                      <a16:colId xmlns:a16="http://schemas.microsoft.com/office/drawing/2014/main" val="3337269789"/>
                    </a:ext>
                  </a:extLst>
                </a:gridCol>
                <a:gridCol w="897049">
                  <a:extLst>
                    <a:ext uri="{9D8B030D-6E8A-4147-A177-3AD203B41FA5}">
                      <a16:colId xmlns:a16="http://schemas.microsoft.com/office/drawing/2014/main" val="4211308738"/>
                    </a:ext>
                  </a:extLst>
                </a:gridCol>
                <a:gridCol w="1332040">
                  <a:extLst>
                    <a:ext uri="{9D8B030D-6E8A-4147-A177-3AD203B41FA5}">
                      <a16:colId xmlns:a16="http://schemas.microsoft.com/office/drawing/2014/main" val="726769798"/>
                    </a:ext>
                  </a:extLst>
                </a:gridCol>
                <a:gridCol w="897049">
                  <a:extLst>
                    <a:ext uri="{9D8B030D-6E8A-4147-A177-3AD203B41FA5}">
                      <a16:colId xmlns:a16="http://schemas.microsoft.com/office/drawing/2014/main" val="2680150752"/>
                    </a:ext>
                  </a:extLst>
                </a:gridCol>
                <a:gridCol w="848717">
                  <a:extLst>
                    <a:ext uri="{9D8B030D-6E8A-4147-A177-3AD203B41FA5}">
                      <a16:colId xmlns:a16="http://schemas.microsoft.com/office/drawing/2014/main" val="4127473016"/>
                    </a:ext>
                  </a:extLst>
                </a:gridCol>
                <a:gridCol w="819717">
                  <a:extLst>
                    <a:ext uri="{9D8B030D-6E8A-4147-A177-3AD203B41FA5}">
                      <a16:colId xmlns:a16="http://schemas.microsoft.com/office/drawing/2014/main" val="3898916399"/>
                    </a:ext>
                  </a:extLst>
                </a:gridCol>
                <a:gridCol w="1051713">
                  <a:extLst>
                    <a:ext uri="{9D8B030D-6E8A-4147-A177-3AD203B41FA5}">
                      <a16:colId xmlns:a16="http://schemas.microsoft.com/office/drawing/2014/main" val="3723103948"/>
                    </a:ext>
                  </a:extLst>
                </a:gridCol>
                <a:gridCol w="1090379">
                  <a:extLst>
                    <a:ext uri="{9D8B030D-6E8A-4147-A177-3AD203B41FA5}">
                      <a16:colId xmlns:a16="http://schemas.microsoft.com/office/drawing/2014/main" val="84542717"/>
                    </a:ext>
                  </a:extLst>
                </a:gridCol>
              </a:tblGrid>
              <a:tr h="9326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Grouping</a:t>
                      </a:r>
                    </a:p>
                  </a:txBody>
                  <a:tcPr marL="69599" marR="69599" marT="34799" marB="34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Easter Petting Zoo/Egg Hunt</a:t>
                      </a:r>
                    </a:p>
                  </a:txBody>
                  <a:tcPr marL="69599" marR="69599" marT="34799" marB="34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Neighborhood Yard Sale</a:t>
                      </a:r>
                    </a:p>
                  </a:txBody>
                  <a:tcPr marL="69599" marR="69599" marT="34799" marB="34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Pool Opening Party</a:t>
                      </a:r>
                    </a:p>
                  </a:txBody>
                  <a:tcPr marL="69599" marR="69599" marT="34799" marB="34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Monthly Happy Hours</a:t>
                      </a:r>
                    </a:p>
                  </a:txBody>
                  <a:tcPr marL="69599" marR="69599" marT="34799" marB="34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Pool Closing Party</a:t>
                      </a:r>
                    </a:p>
                  </a:txBody>
                  <a:tcPr marL="69599" marR="69599" marT="34799" marB="34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Halloween Parade</a:t>
                      </a:r>
                    </a:p>
                  </a:txBody>
                  <a:tcPr marL="69599" marR="69599" marT="34799" marB="34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Holiday Party / Luminaries</a:t>
                      </a:r>
                    </a:p>
                  </a:txBody>
                  <a:tcPr marL="69599" marR="69599" marT="34799" marB="34799"/>
                </a:tc>
                <a:extLst>
                  <a:ext uri="{0D108BD9-81ED-4DB2-BD59-A6C34878D82A}">
                    <a16:rowId xmlns:a16="http://schemas.microsoft.com/office/drawing/2014/main" val="1665771981"/>
                  </a:ext>
                </a:extLst>
              </a:tr>
              <a:tr h="306234">
                <a:tc>
                  <a:txBody>
                    <a:bodyPr/>
                    <a:lstStyle/>
                    <a:p>
                      <a:r>
                        <a:rPr lang="en-US" sz="1400" b="1" dirty="0"/>
                        <a:t>Overall</a:t>
                      </a:r>
                    </a:p>
                  </a:txBody>
                  <a:tcPr marL="69599" marR="69599" marT="34799" marB="3479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/>
                        <a:t>34%</a:t>
                      </a:r>
                    </a:p>
                  </a:txBody>
                  <a:tcPr marL="69599" marR="69599" marT="34799" marB="3479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/>
                        <a:t>30%</a:t>
                      </a:r>
                    </a:p>
                  </a:txBody>
                  <a:tcPr marL="69599" marR="69599" marT="34799" marB="3479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/>
                        <a:t>66%</a:t>
                      </a:r>
                    </a:p>
                  </a:txBody>
                  <a:tcPr marL="69599" marR="69599" marT="34799" marB="3479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61%</a:t>
                      </a:r>
                    </a:p>
                  </a:txBody>
                  <a:tcPr marL="69599" marR="69599" marT="34799" marB="3479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52%</a:t>
                      </a:r>
                    </a:p>
                  </a:txBody>
                  <a:tcPr marL="69599" marR="69599" marT="34799" marB="3479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45%</a:t>
                      </a:r>
                    </a:p>
                  </a:txBody>
                  <a:tcPr marL="69599" marR="69599" marT="34799" marB="3479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80%</a:t>
                      </a:r>
                    </a:p>
                  </a:txBody>
                  <a:tcPr marL="69599" marR="69599" marT="34799" marB="3479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93780"/>
                  </a:ext>
                </a:extLst>
              </a:tr>
              <a:tr h="515030">
                <a:tc>
                  <a:txBody>
                    <a:bodyPr/>
                    <a:lstStyle/>
                    <a:p>
                      <a:r>
                        <a:rPr lang="en-US" sz="1400" dirty="0"/>
                        <a:t>Children at Home</a:t>
                      </a:r>
                    </a:p>
                  </a:txBody>
                  <a:tcPr marL="69599" marR="69599" marT="34799" marB="3479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55%</a:t>
                      </a:r>
                    </a:p>
                  </a:txBody>
                  <a:tcPr marL="69599" marR="69599" marT="34799" marB="3479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32%</a:t>
                      </a:r>
                    </a:p>
                  </a:txBody>
                  <a:tcPr marL="69599" marR="69599" marT="34799" marB="3479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73%</a:t>
                      </a:r>
                    </a:p>
                  </a:txBody>
                  <a:tcPr marL="69599" marR="69599" marT="34799" marB="3479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64%</a:t>
                      </a:r>
                    </a:p>
                  </a:txBody>
                  <a:tcPr marL="69599" marR="69599" marT="34799" marB="3479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55%</a:t>
                      </a:r>
                    </a:p>
                  </a:txBody>
                  <a:tcPr marL="69599" marR="69599" marT="34799" marB="3479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59%</a:t>
                      </a:r>
                    </a:p>
                  </a:txBody>
                  <a:tcPr marL="69599" marR="69599" marT="34799" marB="3479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86%</a:t>
                      </a:r>
                    </a:p>
                  </a:txBody>
                  <a:tcPr marL="69599" marR="69599" marT="34799" marB="3479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35227274"/>
                  </a:ext>
                </a:extLst>
              </a:tr>
              <a:tr h="515030">
                <a:tc>
                  <a:txBody>
                    <a:bodyPr/>
                    <a:lstStyle/>
                    <a:p>
                      <a:r>
                        <a:rPr lang="en-US" sz="1400" dirty="0"/>
                        <a:t>No Children at Home</a:t>
                      </a:r>
                    </a:p>
                  </a:txBody>
                  <a:tcPr marL="69599" marR="69599" marT="34799" marB="3479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16%</a:t>
                      </a:r>
                    </a:p>
                  </a:txBody>
                  <a:tcPr marL="69599" marR="69599" marT="34799" marB="3479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32%</a:t>
                      </a:r>
                    </a:p>
                  </a:txBody>
                  <a:tcPr marL="69599" marR="69599" marT="34799" marB="3479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68%</a:t>
                      </a:r>
                    </a:p>
                  </a:txBody>
                  <a:tcPr marL="69599" marR="69599" marT="34799" marB="3479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68%</a:t>
                      </a:r>
                    </a:p>
                  </a:txBody>
                  <a:tcPr marL="69599" marR="69599" marT="34799" marB="3479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58%</a:t>
                      </a:r>
                    </a:p>
                  </a:txBody>
                  <a:tcPr marL="69599" marR="69599" marT="34799" marB="3479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37%</a:t>
                      </a:r>
                    </a:p>
                  </a:txBody>
                  <a:tcPr marL="69599" marR="69599" marT="34799" marB="3479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84%</a:t>
                      </a:r>
                    </a:p>
                  </a:txBody>
                  <a:tcPr marL="69599" marR="69599" marT="34799" marB="3479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443366"/>
                  </a:ext>
                </a:extLst>
              </a:tr>
              <a:tr h="515030">
                <a:tc>
                  <a:txBody>
                    <a:bodyPr/>
                    <a:lstStyle/>
                    <a:p>
                      <a:r>
                        <a:rPr lang="en-US" sz="1400" dirty="0"/>
                        <a:t>Ownership &lt; Median</a:t>
                      </a:r>
                    </a:p>
                  </a:txBody>
                  <a:tcPr marL="69599" marR="69599" marT="34799" marB="3479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45%</a:t>
                      </a:r>
                    </a:p>
                  </a:txBody>
                  <a:tcPr marL="69599" marR="69599" marT="34799" marB="3479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36%</a:t>
                      </a:r>
                    </a:p>
                  </a:txBody>
                  <a:tcPr marL="69599" marR="69599" marT="34799" marB="3479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59%</a:t>
                      </a:r>
                    </a:p>
                  </a:txBody>
                  <a:tcPr marL="69599" marR="69599" marT="34799" marB="3479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73%</a:t>
                      </a:r>
                    </a:p>
                  </a:txBody>
                  <a:tcPr marL="69599" marR="69599" marT="34799" marB="3479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50%</a:t>
                      </a:r>
                    </a:p>
                  </a:txBody>
                  <a:tcPr marL="69599" marR="69599" marT="34799" marB="3479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59%</a:t>
                      </a:r>
                    </a:p>
                  </a:txBody>
                  <a:tcPr marL="69599" marR="69599" marT="34799" marB="3479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91%</a:t>
                      </a:r>
                    </a:p>
                  </a:txBody>
                  <a:tcPr marL="69599" marR="69599" marT="34799" marB="3479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351332"/>
                  </a:ext>
                </a:extLst>
              </a:tr>
              <a:tr h="515030">
                <a:tc>
                  <a:txBody>
                    <a:bodyPr/>
                    <a:lstStyle/>
                    <a:p>
                      <a:r>
                        <a:rPr lang="en-US" sz="1400" dirty="0"/>
                        <a:t>Ownership &gt; Median</a:t>
                      </a:r>
                    </a:p>
                  </a:txBody>
                  <a:tcPr marL="69599" marR="69599" marT="34799" marB="34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24%</a:t>
                      </a:r>
                    </a:p>
                  </a:txBody>
                  <a:tcPr marL="69599" marR="69599" marT="34799" marB="34799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24%</a:t>
                      </a:r>
                    </a:p>
                  </a:txBody>
                  <a:tcPr marL="69599" marR="69599" marT="34799" marB="34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76%</a:t>
                      </a:r>
                    </a:p>
                  </a:txBody>
                  <a:tcPr marL="69599" marR="69599" marT="34799" marB="34799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52%</a:t>
                      </a:r>
                    </a:p>
                  </a:txBody>
                  <a:tcPr marL="69599" marR="69599" marT="34799" marB="34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57%</a:t>
                      </a:r>
                    </a:p>
                  </a:txBody>
                  <a:tcPr marL="69599" marR="69599" marT="34799" marB="34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33%</a:t>
                      </a:r>
                    </a:p>
                  </a:txBody>
                  <a:tcPr marL="69599" marR="69599" marT="34799" marB="347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71%</a:t>
                      </a:r>
                    </a:p>
                  </a:txBody>
                  <a:tcPr marL="69599" marR="69599" marT="34799" marB="34799"/>
                </a:tc>
                <a:extLst>
                  <a:ext uri="{0D108BD9-81ED-4DB2-BD59-A6C34878D82A}">
                    <a16:rowId xmlns:a16="http://schemas.microsoft.com/office/drawing/2014/main" val="338345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4956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8236</TotalTime>
  <Words>1097</Words>
  <Application>Microsoft Office PowerPoint</Application>
  <PresentationFormat>Widescreen</PresentationFormat>
  <Paragraphs>377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Providence Hills Survey Responses</vt:lpstr>
      <vt:lpstr>Purpose</vt:lpstr>
      <vt:lpstr>Who Took Survey? Valid Sample Size?</vt:lpstr>
      <vt:lpstr>Assessing the Results</vt:lpstr>
      <vt:lpstr>Most Appreciated Features</vt:lpstr>
      <vt:lpstr>Most Need for Improvement</vt:lpstr>
      <vt:lpstr>Top Priority Areas</vt:lpstr>
      <vt:lpstr>Events</vt:lpstr>
      <vt:lpstr>Community Event Attendance</vt:lpstr>
      <vt:lpstr>Children Age Ranges</vt:lpstr>
      <vt:lpstr>Event Ideas</vt:lpstr>
      <vt:lpstr>Amenities</vt:lpstr>
      <vt:lpstr>Use of Pool</vt:lpstr>
      <vt:lpstr>Use of Tennis/Pickleball</vt:lpstr>
      <vt:lpstr>Use of Playground</vt:lpstr>
      <vt:lpstr>Use of Clubhouse</vt:lpstr>
      <vt:lpstr>Use of Amenities Comparison</vt:lpstr>
      <vt:lpstr>Clubhouse &amp; Other</vt:lpstr>
      <vt:lpstr>Clubhouse Change Ideas</vt:lpstr>
      <vt:lpstr>Open Clubhouse</vt:lpstr>
      <vt:lpstr>Volunteer Opportunities</vt:lpstr>
      <vt:lpstr>Other Input</vt:lpstr>
      <vt:lpstr>Recommendations /Action Items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Survey Responses</dc:title>
  <dc:creator>Andrew McDermott</dc:creator>
  <cp:lastModifiedBy>Andrew McDermott</cp:lastModifiedBy>
  <cp:revision>1</cp:revision>
  <dcterms:created xsi:type="dcterms:W3CDTF">2022-09-08T03:09:59Z</dcterms:created>
  <dcterms:modified xsi:type="dcterms:W3CDTF">2022-09-26T22:37:50Z</dcterms:modified>
</cp:coreProperties>
</file>